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37" r:id="rId4"/>
    <p:sldMasterId id="2147484557" r:id="rId5"/>
  </p:sldMasterIdLst>
  <p:notesMasterIdLst>
    <p:notesMasterId r:id="rId50"/>
  </p:notesMasterIdLst>
  <p:handoutMasterIdLst>
    <p:handoutMasterId r:id="rId51"/>
  </p:handoutMasterIdLst>
  <p:sldIdLst>
    <p:sldId id="321" r:id="rId6"/>
    <p:sldId id="322" r:id="rId7"/>
    <p:sldId id="323" r:id="rId8"/>
    <p:sldId id="259" r:id="rId9"/>
    <p:sldId id="260" r:id="rId10"/>
    <p:sldId id="261" r:id="rId11"/>
    <p:sldId id="263" r:id="rId12"/>
    <p:sldId id="264" r:id="rId13"/>
    <p:sldId id="265" r:id="rId14"/>
    <p:sldId id="266" r:id="rId15"/>
    <p:sldId id="267" r:id="rId16"/>
    <p:sldId id="268" r:id="rId17"/>
    <p:sldId id="270" r:id="rId18"/>
    <p:sldId id="271" r:id="rId19"/>
    <p:sldId id="272" r:id="rId20"/>
    <p:sldId id="273" r:id="rId21"/>
    <p:sldId id="276" r:id="rId22"/>
    <p:sldId id="278" r:id="rId23"/>
    <p:sldId id="279" r:id="rId24"/>
    <p:sldId id="280" r:id="rId25"/>
    <p:sldId id="281" r:id="rId26"/>
    <p:sldId id="282" r:id="rId27"/>
    <p:sldId id="284" r:id="rId28"/>
    <p:sldId id="285" r:id="rId29"/>
    <p:sldId id="286" r:id="rId30"/>
    <p:sldId id="287" r:id="rId31"/>
    <p:sldId id="288" r:id="rId32"/>
    <p:sldId id="290" r:id="rId33"/>
    <p:sldId id="291" r:id="rId34"/>
    <p:sldId id="292" r:id="rId35"/>
    <p:sldId id="293" r:id="rId36"/>
    <p:sldId id="294" r:id="rId37"/>
    <p:sldId id="295" r:id="rId38"/>
    <p:sldId id="296" r:id="rId39"/>
    <p:sldId id="298" r:id="rId40"/>
    <p:sldId id="299" r:id="rId41"/>
    <p:sldId id="301" r:id="rId42"/>
    <p:sldId id="302" r:id="rId43"/>
    <p:sldId id="305" r:id="rId44"/>
    <p:sldId id="306" r:id="rId45"/>
    <p:sldId id="307" r:id="rId46"/>
    <p:sldId id="309" r:id="rId47"/>
    <p:sldId id="310" r:id="rId48"/>
    <p:sldId id="324"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HM" id="{92E6EE02-4C62-4708-B352-4758F1245A4B}">
          <p14:sldIdLst>
            <p14:sldId id="321"/>
            <p14:sldId id="322"/>
            <p14:sldId id="323"/>
            <p14:sldId id="259"/>
            <p14:sldId id="260"/>
            <p14:sldId id="261"/>
            <p14:sldId id="263"/>
            <p14:sldId id="264"/>
            <p14:sldId id="265"/>
            <p14:sldId id="266"/>
            <p14:sldId id="267"/>
            <p14:sldId id="268"/>
            <p14:sldId id="270"/>
            <p14:sldId id="271"/>
            <p14:sldId id="272"/>
            <p14:sldId id="273"/>
            <p14:sldId id="276"/>
            <p14:sldId id="278"/>
            <p14:sldId id="279"/>
            <p14:sldId id="280"/>
            <p14:sldId id="281"/>
            <p14:sldId id="282"/>
            <p14:sldId id="284"/>
            <p14:sldId id="285"/>
            <p14:sldId id="286"/>
            <p14:sldId id="287"/>
            <p14:sldId id="288"/>
            <p14:sldId id="290"/>
            <p14:sldId id="291"/>
            <p14:sldId id="292"/>
            <p14:sldId id="293"/>
            <p14:sldId id="294"/>
            <p14:sldId id="295"/>
            <p14:sldId id="296"/>
            <p14:sldId id="298"/>
            <p14:sldId id="299"/>
            <p14:sldId id="301"/>
            <p14:sldId id="302"/>
            <p14:sldId id="305"/>
            <p14:sldId id="306"/>
            <p14:sldId id="307"/>
            <p14:sldId id="309"/>
            <p14:sldId id="310"/>
            <p14:sldId id="324"/>
          </p14:sldIdLst>
        </p14:section>
        <p14:section name="Default Section" id="{29B9C690-BF9C-4411-9B17-8A96F4966CC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FFFFF"/>
    <a:srgbClr val="0078D7"/>
    <a:srgbClr val="000000"/>
    <a:srgbClr val="FF8C00"/>
    <a:srgbClr val="D83B01"/>
    <a:srgbClr val="FFB9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44" autoAdjust="0"/>
    <p:restoredTop sz="92151" autoAdjust="0"/>
  </p:normalViewPr>
  <p:slideViewPr>
    <p:cSldViewPr>
      <p:cViewPr varScale="1">
        <p:scale>
          <a:sx n="73" d="100"/>
          <a:sy n="73" d="100"/>
        </p:scale>
        <p:origin x="804" y="72"/>
      </p:cViewPr>
      <p:guideLst/>
    </p:cSldViewPr>
  </p:slideViewPr>
  <p:outlineViewPr>
    <p:cViewPr>
      <p:scale>
        <a:sx n="33" d="100"/>
        <a:sy n="33" d="100"/>
      </p:scale>
      <p:origin x="0" y="-984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74"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1/1/2018 11:09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1/1/2018 11:09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Date Placeholder 3"/>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8A9F44F-9FA8-489D-B14D-5E7BFE8FB38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1/1/2018 11:09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Header Placeholder 5"/>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48893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1/1/2018 11:09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1764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1/1/2018 11:09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8526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1/1/2018 11:09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3862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985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5064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1830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1661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6178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4173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815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Date Placeholder 3"/>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8A9F44F-9FA8-489D-B14D-5E7BFE8FB38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1/1/2018 11:09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Header Placeholder 5"/>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2339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0708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9311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2246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6540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1401578" rtl="0" eaLnBrk="0"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6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1/2/2018 12:27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2269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3790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5280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8288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1486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1/1/2018 11:09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1455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1/1/2018 11:09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3111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1278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85488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1/1/2018 11:09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3462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3235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023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39535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1900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29239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03515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71701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1/1/2018 11:52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8660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2499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1/1/2018 11:39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969952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1/1/2018 11:53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4597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1/1/2018 11:09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5988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1/1/2018 11:55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3196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1/2/2018 12:11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2848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1/1/2018 11:09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1468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907342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56052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2560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2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167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925696" cy="6995160"/>
          </a:xfrm>
          <a:prstGeom prst="rect">
            <a:avLst/>
          </a:prstGeom>
        </p:spPr>
      </p:pic>
    </p:spTree>
    <p:extLst>
      <p:ext uri="{BB962C8B-B14F-4D97-AF65-F5344CB8AC3E}">
        <p14:creationId xmlns:p14="http://schemas.microsoft.com/office/powerpoint/2010/main" val="370153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548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23991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37898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77992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09021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66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8" name="Rectangle 17"/>
          <p:cNvSpPr/>
          <p:nvPr userDrawn="1"/>
        </p:nvSpPr>
        <p:spPr>
          <a:xfrm>
            <a:off x="260063" y="268016"/>
            <a:ext cx="11916351" cy="6458495"/>
          </a:xfrm>
          <a:prstGeom prst="rect">
            <a:avLst/>
          </a:prstGeom>
          <a:gradFill>
            <a:gsLst>
              <a:gs pos="100000">
                <a:srgbClr val="FF5900"/>
              </a:gs>
              <a:gs pos="18000">
                <a:srgbClr val="D24726"/>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1" name="Title 1"/>
          <p:cNvSpPr>
            <a:spLocks noGrp="1"/>
          </p:cNvSpPr>
          <p:nvPr>
            <p:ph type="title"/>
          </p:nvPr>
        </p:nvSpPr>
        <p:spPr>
          <a:xfrm>
            <a:off x="752564" y="2385467"/>
            <a:ext cx="10726460" cy="2611289"/>
          </a:xfrm>
        </p:spPr>
        <p:txBody>
          <a:bodyPr anchor="t">
            <a:normAutofit/>
          </a:bodyPr>
          <a:lstStyle>
            <a:lvl1pPr>
              <a:defRPr sz="4692">
                <a:solidFill>
                  <a:schemeClr val="bg1"/>
                </a:solidFill>
              </a:defRPr>
            </a:lvl1pPr>
          </a:lstStyle>
          <a:p>
            <a:r>
              <a:rPr lang="en-US" smtClean="0"/>
              <a:t>Click to edit Master title style</a:t>
            </a:r>
            <a:endParaRPr lang="en-US" dirty="0"/>
          </a:p>
        </p:txBody>
      </p:sp>
      <p:grpSp>
        <p:nvGrpSpPr>
          <p:cNvPr id="20" name="Group 19"/>
          <p:cNvGrpSpPr>
            <a:grpSpLocks noChangeAspect="1"/>
          </p:cNvGrpSpPr>
          <p:nvPr userDrawn="1"/>
        </p:nvGrpSpPr>
        <p:grpSpPr>
          <a:xfrm>
            <a:off x="913469" y="5476813"/>
            <a:ext cx="2701870" cy="484345"/>
            <a:chOff x="1903179" y="1071329"/>
            <a:chExt cx="7766519" cy="1392444"/>
          </a:xfrm>
        </p:grpSpPr>
        <p:sp>
          <p:nvSpPr>
            <p:cNvPr id="21" name="Freeform 20"/>
            <p:cNvSpPr>
              <a:spLocks noEditPoints="1"/>
            </p:cNvSpPr>
            <p:nvPr/>
          </p:nvSpPr>
          <p:spPr bwMode="auto">
            <a:xfrm>
              <a:off x="3663217" y="1278651"/>
              <a:ext cx="949862" cy="1058669"/>
            </a:xfrm>
            <a:custGeom>
              <a:avLst/>
              <a:gdLst>
                <a:gd name="T0" fmla="*/ 135 w 273"/>
                <a:gd name="T1" fmla="*/ 303 h 303"/>
                <a:gd name="T2" fmla="*/ 36 w 273"/>
                <a:gd name="T3" fmla="*/ 261 h 303"/>
                <a:gd name="T4" fmla="*/ 0 w 273"/>
                <a:gd name="T5" fmla="*/ 154 h 303"/>
                <a:gd name="T6" fmla="*/ 37 w 273"/>
                <a:gd name="T7" fmla="*/ 42 h 303"/>
                <a:gd name="T8" fmla="*/ 141 w 273"/>
                <a:gd name="T9" fmla="*/ 0 h 303"/>
                <a:gd name="T10" fmla="*/ 237 w 273"/>
                <a:gd name="T11" fmla="*/ 40 h 303"/>
                <a:gd name="T12" fmla="*/ 273 w 273"/>
                <a:gd name="T13" fmla="*/ 147 h 303"/>
                <a:gd name="T14" fmla="*/ 236 w 273"/>
                <a:gd name="T15" fmla="*/ 261 h 303"/>
                <a:gd name="T16" fmla="*/ 135 w 273"/>
                <a:gd name="T17" fmla="*/ 303 h 303"/>
                <a:gd name="T18" fmla="*/ 137 w 273"/>
                <a:gd name="T19" fmla="*/ 18 h 303"/>
                <a:gd name="T20" fmla="*/ 53 w 273"/>
                <a:gd name="T21" fmla="*/ 55 h 303"/>
                <a:gd name="T22" fmla="*/ 20 w 273"/>
                <a:gd name="T23" fmla="*/ 152 h 303"/>
                <a:gd name="T24" fmla="*/ 52 w 273"/>
                <a:gd name="T25" fmla="*/ 248 h 303"/>
                <a:gd name="T26" fmla="*/ 135 w 273"/>
                <a:gd name="T27" fmla="*/ 284 h 303"/>
                <a:gd name="T28" fmla="*/ 221 w 273"/>
                <a:gd name="T29" fmla="*/ 249 h 303"/>
                <a:gd name="T30" fmla="*/ 253 w 273"/>
                <a:gd name="T31" fmla="*/ 150 h 303"/>
                <a:gd name="T32" fmla="*/ 222 w 273"/>
                <a:gd name="T33" fmla="*/ 53 h 303"/>
                <a:gd name="T34" fmla="*/ 137 w 273"/>
                <a:gd name="T35" fmla="*/ 1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03">
                  <a:moveTo>
                    <a:pt x="135" y="303"/>
                  </a:moveTo>
                  <a:cubicBezTo>
                    <a:pt x="94" y="303"/>
                    <a:pt x="61" y="289"/>
                    <a:pt x="36" y="261"/>
                  </a:cubicBezTo>
                  <a:cubicBezTo>
                    <a:pt x="12" y="234"/>
                    <a:pt x="0" y="198"/>
                    <a:pt x="0" y="154"/>
                  </a:cubicBezTo>
                  <a:cubicBezTo>
                    <a:pt x="0" y="108"/>
                    <a:pt x="12" y="70"/>
                    <a:pt x="37" y="42"/>
                  </a:cubicBezTo>
                  <a:cubicBezTo>
                    <a:pt x="63" y="14"/>
                    <a:pt x="97" y="0"/>
                    <a:pt x="141" y="0"/>
                  </a:cubicBezTo>
                  <a:cubicBezTo>
                    <a:pt x="180" y="0"/>
                    <a:pt x="212" y="13"/>
                    <a:pt x="237" y="40"/>
                  </a:cubicBezTo>
                  <a:cubicBezTo>
                    <a:pt x="261" y="67"/>
                    <a:pt x="273" y="103"/>
                    <a:pt x="273" y="147"/>
                  </a:cubicBezTo>
                  <a:cubicBezTo>
                    <a:pt x="273" y="195"/>
                    <a:pt x="261" y="233"/>
                    <a:pt x="236" y="261"/>
                  </a:cubicBezTo>
                  <a:cubicBezTo>
                    <a:pt x="211" y="289"/>
                    <a:pt x="177" y="303"/>
                    <a:pt x="135" y="303"/>
                  </a:cubicBezTo>
                  <a:close/>
                  <a:moveTo>
                    <a:pt x="137" y="18"/>
                  </a:moveTo>
                  <a:cubicBezTo>
                    <a:pt x="103" y="18"/>
                    <a:pt x="75" y="31"/>
                    <a:pt x="53" y="55"/>
                  </a:cubicBezTo>
                  <a:cubicBezTo>
                    <a:pt x="31" y="80"/>
                    <a:pt x="20" y="112"/>
                    <a:pt x="20" y="152"/>
                  </a:cubicBezTo>
                  <a:cubicBezTo>
                    <a:pt x="20" y="192"/>
                    <a:pt x="31" y="224"/>
                    <a:pt x="52" y="248"/>
                  </a:cubicBezTo>
                  <a:cubicBezTo>
                    <a:pt x="72" y="272"/>
                    <a:pt x="100" y="284"/>
                    <a:pt x="135" y="284"/>
                  </a:cubicBezTo>
                  <a:cubicBezTo>
                    <a:pt x="171" y="284"/>
                    <a:pt x="200" y="272"/>
                    <a:pt x="221" y="249"/>
                  </a:cubicBezTo>
                  <a:cubicBezTo>
                    <a:pt x="242" y="225"/>
                    <a:pt x="253" y="192"/>
                    <a:pt x="253" y="150"/>
                  </a:cubicBezTo>
                  <a:cubicBezTo>
                    <a:pt x="253" y="109"/>
                    <a:pt x="242" y="76"/>
                    <a:pt x="222" y="53"/>
                  </a:cubicBezTo>
                  <a:cubicBezTo>
                    <a:pt x="201" y="30"/>
                    <a:pt x="173" y="18"/>
                    <a:pt x="137" y="1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9" name="Freeform 28"/>
            <p:cNvSpPr>
              <a:spLocks/>
            </p:cNvSpPr>
            <p:nvPr/>
          </p:nvSpPr>
          <p:spPr bwMode="auto">
            <a:xfrm>
              <a:off x="4717476" y="1225718"/>
              <a:ext cx="410235" cy="1093958"/>
            </a:xfrm>
            <a:custGeom>
              <a:avLst/>
              <a:gdLst>
                <a:gd name="T0" fmla="*/ 118 w 118"/>
                <a:gd name="T1" fmla="*/ 23 h 313"/>
                <a:gd name="T2" fmla="*/ 95 w 118"/>
                <a:gd name="T3" fmla="*/ 17 h 313"/>
                <a:gd name="T4" fmla="*/ 56 w 118"/>
                <a:gd name="T5" fmla="*/ 69 h 313"/>
                <a:gd name="T6" fmla="*/ 56 w 118"/>
                <a:gd name="T7" fmla="*/ 103 h 313"/>
                <a:gd name="T8" fmla="*/ 112 w 118"/>
                <a:gd name="T9" fmla="*/ 103 h 313"/>
                <a:gd name="T10" fmla="*/ 112 w 118"/>
                <a:gd name="T11" fmla="*/ 121 h 313"/>
                <a:gd name="T12" fmla="*/ 56 w 118"/>
                <a:gd name="T13" fmla="*/ 121 h 313"/>
                <a:gd name="T14" fmla="*/ 56 w 118"/>
                <a:gd name="T15" fmla="*/ 313 h 313"/>
                <a:gd name="T16" fmla="*/ 37 w 118"/>
                <a:gd name="T17" fmla="*/ 313 h 313"/>
                <a:gd name="T18" fmla="*/ 37 w 118"/>
                <a:gd name="T19" fmla="*/ 121 h 313"/>
                <a:gd name="T20" fmla="*/ 0 w 118"/>
                <a:gd name="T21" fmla="*/ 121 h 313"/>
                <a:gd name="T22" fmla="*/ 0 w 118"/>
                <a:gd name="T23" fmla="*/ 103 h 313"/>
                <a:gd name="T24" fmla="*/ 37 w 118"/>
                <a:gd name="T25" fmla="*/ 103 h 313"/>
                <a:gd name="T26" fmla="*/ 37 w 118"/>
                <a:gd name="T27" fmla="*/ 67 h 313"/>
                <a:gd name="T28" fmla="*/ 54 w 118"/>
                <a:gd name="T29" fmla="*/ 17 h 313"/>
                <a:gd name="T30" fmla="*/ 96 w 118"/>
                <a:gd name="T31" fmla="*/ 0 h 313"/>
                <a:gd name="T32" fmla="*/ 118 w 118"/>
                <a:gd name="T33" fmla="*/ 4 h 313"/>
                <a:gd name="T34" fmla="*/ 118 w 118"/>
                <a:gd name="T35" fmla="*/ 2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313">
                  <a:moveTo>
                    <a:pt x="118" y="23"/>
                  </a:moveTo>
                  <a:cubicBezTo>
                    <a:pt x="113" y="19"/>
                    <a:pt x="105" y="17"/>
                    <a:pt x="95" y="17"/>
                  </a:cubicBezTo>
                  <a:cubicBezTo>
                    <a:pt x="69" y="17"/>
                    <a:pt x="56" y="34"/>
                    <a:pt x="56" y="69"/>
                  </a:cubicBezTo>
                  <a:cubicBezTo>
                    <a:pt x="56" y="103"/>
                    <a:pt x="56" y="103"/>
                    <a:pt x="56" y="103"/>
                  </a:cubicBezTo>
                  <a:cubicBezTo>
                    <a:pt x="112" y="103"/>
                    <a:pt x="112" y="103"/>
                    <a:pt x="112" y="103"/>
                  </a:cubicBezTo>
                  <a:cubicBezTo>
                    <a:pt x="112" y="121"/>
                    <a:pt x="112" y="121"/>
                    <a:pt x="112" y="121"/>
                  </a:cubicBezTo>
                  <a:cubicBezTo>
                    <a:pt x="56" y="121"/>
                    <a:pt x="56" y="121"/>
                    <a:pt x="56" y="121"/>
                  </a:cubicBezTo>
                  <a:cubicBezTo>
                    <a:pt x="56" y="313"/>
                    <a:pt x="56" y="313"/>
                    <a:pt x="56" y="313"/>
                  </a:cubicBezTo>
                  <a:cubicBezTo>
                    <a:pt x="37" y="313"/>
                    <a:pt x="37" y="313"/>
                    <a:pt x="37" y="313"/>
                  </a:cubicBezTo>
                  <a:cubicBezTo>
                    <a:pt x="37" y="121"/>
                    <a:pt x="37" y="121"/>
                    <a:pt x="37" y="121"/>
                  </a:cubicBezTo>
                  <a:cubicBezTo>
                    <a:pt x="0" y="121"/>
                    <a:pt x="0" y="121"/>
                    <a:pt x="0" y="121"/>
                  </a:cubicBezTo>
                  <a:cubicBezTo>
                    <a:pt x="0" y="103"/>
                    <a:pt x="0" y="103"/>
                    <a:pt x="0" y="103"/>
                  </a:cubicBezTo>
                  <a:cubicBezTo>
                    <a:pt x="37" y="103"/>
                    <a:pt x="37" y="103"/>
                    <a:pt x="37" y="103"/>
                  </a:cubicBezTo>
                  <a:cubicBezTo>
                    <a:pt x="37" y="67"/>
                    <a:pt x="37" y="67"/>
                    <a:pt x="37" y="67"/>
                  </a:cubicBezTo>
                  <a:cubicBezTo>
                    <a:pt x="37" y="45"/>
                    <a:pt x="43" y="28"/>
                    <a:pt x="54" y="17"/>
                  </a:cubicBezTo>
                  <a:cubicBezTo>
                    <a:pt x="65" y="5"/>
                    <a:pt x="79" y="0"/>
                    <a:pt x="96" y="0"/>
                  </a:cubicBezTo>
                  <a:cubicBezTo>
                    <a:pt x="104" y="0"/>
                    <a:pt x="112" y="1"/>
                    <a:pt x="118" y="4"/>
                  </a:cubicBezTo>
                  <a:lnTo>
                    <a:pt x="118" y="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0" name="Freeform 29"/>
            <p:cNvSpPr>
              <a:spLocks/>
            </p:cNvSpPr>
            <p:nvPr/>
          </p:nvSpPr>
          <p:spPr bwMode="auto">
            <a:xfrm>
              <a:off x="5117418" y="1225718"/>
              <a:ext cx="410235" cy="1093958"/>
            </a:xfrm>
            <a:custGeom>
              <a:avLst/>
              <a:gdLst>
                <a:gd name="T0" fmla="*/ 118 w 118"/>
                <a:gd name="T1" fmla="*/ 23 h 313"/>
                <a:gd name="T2" fmla="*/ 95 w 118"/>
                <a:gd name="T3" fmla="*/ 17 h 313"/>
                <a:gd name="T4" fmla="*/ 57 w 118"/>
                <a:gd name="T5" fmla="*/ 69 h 313"/>
                <a:gd name="T6" fmla="*/ 57 w 118"/>
                <a:gd name="T7" fmla="*/ 103 h 313"/>
                <a:gd name="T8" fmla="*/ 112 w 118"/>
                <a:gd name="T9" fmla="*/ 103 h 313"/>
                <a:gd name="T10" fmla="*/ 112 w 118"/>
                <a:gd name="T11" fmla="*/ 121 h 313"/>
                <a:gd name="T12" fmla="*/ 57 w 118"/>
                <a:gd name="T13" fmla="*/ 121 h 313"/>
                <a:gd name="T14" fmla="*/ 57 w 118"/>
                <a:gd name="T15" fmla="*/ 313 h 313"/>
                <a:gd name="T16" fmla="*/ 38 w 118"/>
                <a:gd name="T17" fmla="*/ 313 h 313"/>
                <a:gd name="T18" fmla="*/ 38 w 118"/>
                <a:gd name="T19" fmla="*/ 121 h 313"/>
                <a:gd name="T20" fmla="*/ 0 w 118"/>
                <a:gd name="T21" fmla="*/ 121 h 313"/>
                <a:gd name="T22" fmla="*/ 0 w 118"/>
                <a:gd name="T23" fmla="*/ 103 h 313"/>
                <a:gd name="T24" fmla="*/ 38 w 118"/>
                <a:gd name="T25" fmla="*/ 103 h 313"/>
                <a:gd name="T26" fmla="*/ 38 w 118"/>
                <a:gd name="T27" fmla="*/ 67 h 313"/>
                <a:gd name="T28" fmla="*/ 54 w 118"/>
                <a:gd name="T29" fmla="*/ 17 h 313"/>
                <a:gd name="T30" fmla="*/ 96 w 118"/>
                <a:gd name="T31" fmla="*/ 0 h 313"/>
                <a:gd name="T32" fmla="*/ 118 w 118"/>
                <a:gd name="T33" fmla="*/ 4 h 313"/>
                <a:gd name="T34" fmla="*/ 118 w 118"/>
                <a:gd name="T35" fmla="*/ 2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313">
                  <a:moveTo>
                    <a:pt x="118" y="23"/>
                  </a:moveTo>
                  <a:cubicBezTo>
                    <a:pt x="113" y="19"/>
                    <a:pt x="105" y="17"/>
                    <a:pt x="95" y="17"/>
                  </a:cubicBezTo>
                  <a:cubicBezTo>
                    <a:pt x="69" y="17"/>
                    <a:pt x="57" y="34"/>
                    <a:pt x="57" y="69"/>
                  </a:cubicBezTo>
                  <a:cubicBezTo>
                    <a:pt x="57" y="103"/>
                    <a:pt x="57" y="103"/>
                    <a:pt x="57" y="103"/>
                  </a:cubicBezTo>
                  <a:cubicBezTo>
                    <a:pt x="112" y="103"/>
                    <a:pt x="112" y="103"/>
                    <a:pt x="112" y="103"/>
                  </a:cubicBezTo>
                  <a:cubicBezTo>
                    <a:pt x="112" y="121"/>
                    <a:pt x="112" y="121"/>
                    <a:pt x="112" y="121"/>
                  </a:cubicBezTo>
                  <a:cubicBezTo>
                    <a:pt x="57" y="121"/>
                    <a:pt x="57" y="121"/>
                    <a:pt x="57" y="121"/>
                  </a:cubicBezTo>
                  <a:cubicBezTo>
                    <a:pt x="57" y="313"/>
                    <a:pt x="57" y="313"/>
                    <a:pt x="57" y="313"/>
                  </a:cubicBezTo>
                  <a:cubicBezTo>
                    <a:pt x="38" y="313"/>
                    <a:pt x="38" y="313"/>
                    <a:pt x="38" y="313"/>
                  </a:cubicBezTo>
                  <a:cubicBezTo>
                    <a:pt x="38" y="121"/>
                    <a:pt x="38" y="121"/>
                    <a:pt x="38" y="121"/>
                  </a:cubicBezTo>
                  <a:cubicBezTo>
                    <a:pt x="0" y="121"/>
                    <a:pt x="0" y="121"/>
                    <a:pt x="0" y="121"/>
                  </a:cubicBezTo>
                  <a:cubicBezTo>
                    <a:pt x="0" y="103"/>
                    <a:pt x="0" y="103"/>
                    <a:pt x="0" y="103"/>
                  </a:cubicBezTo>
                  <a:cubicBezTo>
                    <a:pt x="38" y="103"/>
                    <a:pt x="38" y="103"/>
                    <a:pt x="38" y="103"/>
                  </a:cubicBezTo>
                  <a:cubicBezTo>
                    <a:pt x="38" y="67"/>
                    <a:pt x="38" y="67"/>
                    <a:pt x="38" y="67"/>
                  </a:cubicBezTo>
                  <a:cubicBezTo>
                    <a:pt x="38" y="45"/>
                    <a:pt x="43" y="28"/>
                    <a:pt x="54" y="17"/>
                  </a:cubicBezTo>
                  <a:cubicBezTo>
                    <a:pt x="66" y="5"/>
                    <a:pt x="79" y="0"/>
                    <a:pt x="96" y="0"/>
                  </a:cubicBezTo>
                  <a:cubicBezTo>
                    <a:pt x="105" y="0"/>
                    <a:pt x="112" y="1"/>
                    <a:pt x="118" y="4"/>
                  </a:cubicBezTo>
                  <a:lnTo>
                    <a:pt x="118" y="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1" name="Freeform 30"/>
            <p:cNvSpPr>
              <a:spLocks noEditPoints="1"/>
            </p:cNvSpPr>
            <p:nvPr/>
          </p:nvSpPr>
          <p:spPr bwMode="auto">
            <a:xfrm>
              <a:off x="5589408" y="1296296"/>
              <a:ext cx="108808" cy="1023380"/>
            </a:xfrm>
            <a:custGeom>
              <a:avLst/>
              <a:gdLst>
                <a:gd name="T0" fmla="*/ 15 w 31"/>
                <a:gd name="T1" fmla="*/ 31 h 293"/>
                <a:gd name="T2" fmla="*/ 4 w 31"/>
                <a:gd name="T3" fmla="*/ 26 h 293"/>
                <a:gd name="T4" fmla="*/ 0 w 31"/>
                <a:gd name="T5" fmla="*/ 15 h 293"/>
                <a:gd name="T6" fmla="*/ 4 w 31"/>
                <a:gd name="T7" fmla="*/ 4 h 293"/>
                <a:gd name="T8" fmla="*/ 15 w 31"/>
                <a:gd name="T9" fmla="*/ 0 h 293"/>
                <a:gd name="T10" fmla="*/ 26 w 31"/>
                <a:gd name="T11" fmla="*/ 4 h 293"/>
                <a:gd name="T12" fmla="*/ 31 w 31"/>
                <a:gd name="T13" fmla="*/ 15 h 293"/>
                <a:gd name="T14" fmla="*/ 26 w 31"/>
                <a:gd name="T15" fmla="*/ 26 h 293"/>
                <a:gd name="T16" fmla="*/ 15 w 31"/>
                <a:gd name="T17" fmla="*/ 31 h 293"/>
                <a:gd name="T18" fmla="*/ 6 w 31"/>
                <a:gd name="T19" fmla="*/ 293 h 293"/>
                <a:gd name="T20" fmla="*/ 6 w 31"/>
                <a:gd name="T21" fmla="*/ 83 h 293"/>
                <a:gd name="T22" fmla="*/ 25 w 31"/>
                <a:gd name="T23" fmla="*/ 83 h 293"/>
                <a:gd name="T24" fmla="*/ 25 w 31"/>
                <a:gd name="T25" fmla="*/ 293 h 293"/>
                <a:gd name="T26" fmla="*/ 6 w 31"/>
                <a:gd name="T2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93">
                  <a:moveTo>
                    <a:pt x="15" y="31"/>
                  </a:moveTo>
                  <a:cubicBezTo>
                    <a:pt x="11" y="31"/>
                    <a:pt x="7" y="29"/>
                    <a:pt x="4" y="26"/>
                  </a:cubicBezTo>
                  <a:cubicBezTo>
                    <a:pt x="1" y="23"/>
                    <a:pt x="0" y="20"/>
                    <a:pt x="0" y="15"/>
                  </a:cubicBezTo>
                  <a:cubicBezTo>
                    <a:pt x="0" y="10"/>
                    <a:pt x="1" y="7"/>
                    <a:pt x="4" y="4"/>
                  </a:cubicBezTo>
                  <a:cubicBezTo>
                    <a:pt x="8" y="1"/>
                    <a:pt x="11" y="0"/>
                    <a:pt x="15" y="0"/>
                  </a:cubicBezTo>
                  <a:cubicBezTo>
                    <a:pt x="19" y="0"/>
                    <a:pt x="23" y="1"/>
                    <a:pt x="26" y="4"/>
                  </a:cubicBezTo>
                  <a:cubicBezTo>
                    <a:pt x="29" y="7"/>
                    <a:pt x="31" y="10"/>
                    <a:pt x="31" y="15"/>
                  </a:cubicBezTo>
                  <a:cubicBezTo>
                    <a:pt x="31" y="19"/>
                    <a:pt x="29" y="23"/>
                    <a:pt x="26" y="26"/>
                  </a:cubicBezTo>
                  <a:cubicBezTo>
                    <a:pt x="23" y="29"/>
                    <a:pt x="19" y="31"/>
                    <a:pt x="15" y="31"/>
                  </a:cubicBezTo>
                  <a:close/>
                  <a:moveTo>
                    <a:pt x="6" y="293"/>
                  </a:moveTo>
                  <a:cubicBezTo>
                    <a:pt x="6" y="83"/>
                    <a:pt x="6" y="83"/>
                    <a:pt x="6" y="83"/>
                  </a:cubicBezTo>
                  <a:cubicBezTo>
                    <a:pt x="25" y="83"/>
                    <a:pt x="25" y="83"/>
                    <a:pt x="25" y="83"/>
                  </a:cubicBezTo>
                  <a:cubicBezTo>
                    <a:pt x="25" y="293"/>
                    <a:pt x="25" y="293"/>
                    <a:pt x="25" y="293"/>
                  </a:cubicBezTo>
                  <a:lnTo>
                    <a:pt x="6" y="29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2" name="Freeform 31"/>
            <p:cNvSpPr>
              <a:spLocks/>
            </p:cNvSpPr>
            <p:nvPr/>
          </p:nvSpPr>
          <p:spPr bwMode="auto">
            <a:xfrm>
              <a:off x="5857016" y="1568315"/>
              <a:ext cx="526394" cy="769006"/>
            </a:xfrm>
            <a:custGeom>
              <a:avLst/>
              <a:gdLst>
                <a:gd name="T0" fmla="*/ 150 w 151"/>
                <a:gd name="T1" fmla="*/ 205 h 220"/>
                <a:gd name="T2" fmla="*/ 95 w 151"/>
                <a:gd name="T3" fmla="*/ 220 h 220"/>
                <a:gd name="T4" fmla="*/ 26 w 151"/>
                <a:gd name="T5" fmla="*/ 190 h 220"/>
                <a:gd name="T6" fmla="*/ 0 w 151"/>
                <a:gd name="T7" fmla="*/ 114 h 220"/>
                <a:gd name="T8" fmla="*/ 29 w 151"/>
                <a:gd name="T9" fmla="*/ 32 h 220"/>
                <a:gd name="T10" fmla="*/ 105 w 151"/>
                <a:gd name="T11" fmla="*/ 0 h 220"/>
                <a:gd name="T12" fmla="*/ 151 w 151"/>
                <a:gd name="T13" fmla="*/ 10 h 220"/>
                <a:gd name="T14" fmla="*/ 151 w 151"/>
                <a:gd name="T15" fmla="*/ 31 h 220"/>
                <a:gd name="T16" fmla="*/ 102 w 151"/>
                <a:gd name="T17" fmla="*/ 18 h 220"/>
                <a:gd name="T18" fmla="*/ 42 w 151"/>
                <a:gd name="T19" fmla="*/ 44 h 220"/>
                <a:gd name="T20" fmla="*/ 19 w 151"/>
                <a:gd name="T21" fmla="*/ 113 h 220"/>
                <a:gd name="T22" fmla="*/ 40 w 151"/>
                <a:gd name="T23" fmla="*/ 178 h 220"/>
                <a:gd name="T24" fmla="*/ 95 w 151"/>
                <a:gd name="T25" fmla="*/ 203 h 220"/>
                <a:gd name="T26" fmla="*/ 150 w 151"/>
                <a:gd name="T27" fmla="*/ 186 h 220"/>
                <a:gd name="T28" fmla="*/ 150 w 151"/>
                <a:gd name="T29" fmla="*/ 20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220">
                  <a:moveTo>
                    <a:pt x="150" y="205"/>
                  </a:moveTo>
                  <a:cubicBezTo>
                    <a:pt x="135" y="215"/>
                    <a:pt x="116" y="220"/>
                    <a:pt x="95" y="220"/>
                  </a:cubicBezTo>
                  <a:cubicBezTo>
                    <a:pt x="66" y="220"/>
                    <a:pt x="43" y="210"/>
                    <a:pt x="26" y="190"/>
                  </a:cubicBezTo>
                  <a:cubicBezTo>
                    <a:pt x="8" y="171"/>
                    <a:pt x="0" y="145"/>
                    <a:pt x="0" y="114"/>
                  </a:cubicBezTo>
                  <a:cubicBezTo>
                    <a:pt x="0" y="81"/>
                    <a:pt x="9" y="53"/>
                    <a:pt x="29" y="32"/>
                  </a:cubicBezTo>
                  <a:cubicBezTo>
                    <a:pt x="49" y="11"/>
                    <a:pt x="74" y="0"/>
                    <a:pt x="105" y="0"/>
                  </a:cubicBezTo>
                  <a:cubicBezTo>
                    <a:pt x="120" y="0"/>
                    <a:pt x="136" y="4"/>
                    <a:pt x="151" y="10"/>
                  </a:cubicBezTo>
                  <a:cubicBezTo>
                    <a:pt x="151" y="31"/>
                    <a:pt x="151" y="31"/>
                    <a:pt x="151" y="31"/>
                  </a:cubicBezTo>
                  <a:cubicBezTo>
                    <a:pt x="136" y="22"/>
                    <a:pt x="120" y="18"/>
                    <a:pt x="102" y="18"/>
                  </a:cubicBezTo>
                  <a:cubicBezTo>
                    <a:pt x="77" y="18"/>
                    <a:pt x="57" y="26"/>
                    <a:pt x="42" y="44"/>
                  </a:cubicBezTo>
                  <a:cubicBezTo>
                    <a:pt x="27" y="62"/>
                    <a:pt x="19" y="84"/>
                    <a:pt x="19" y="113"/>
                  </a:cubicBezTo>
                  <a:cubicBezTo>
                    <a:pt x="19" y="140"/>
                    <a:pt x="26" y="161"/>
                    <a:pt x="40" y="178"/>
                  </a:cubicBezTo>
                  <a:cubicBezTo>
                    <a:pt x="54" y="194"/>
                    <a:pt x="72" y="203"/>
                    <a:pt x="95" y="203"/>
                  </a:cubicBezTo>
                  <a:cubicBezTo>
                    <a:pt x="116" y="203"/>
                    <a:pt x="135" y="197"/>
                    <a:pt x="150" y="186"/>
                  </a:cubicBezTo>
                  <a:lnTo>
                    <a:pt x="150" y="20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32"/>
            <p:cNvSpPr>
              <a:spLocks noEditPoints="1"/>
            </p:cNvSpPr>
            <p:nvPr/>
          </p:nvSpPr>
          <p:spPr bwMode="auto">
            <a:xfrm>
              <a:off x="6501040" y="1568315"/>
              <a:ext cx="608735" cy="769006"/>
            </a:xfrm>
            <a:custGeom>
              <a:avLst/>
              <a:gdLst>
                <a:gd name="T0" fmla="*/ 20 w 175"/>
                <a:gd name="T1" fmla="*/ 111 h 220"/>
                <a:gd name="T2" fmla="*/ 40 w 175"/>
                <a:gd name="T3" fmla="*/ 178 h 220"/>
                <a:gd name="T4" fmla="*/ 94 w 175"/>
                <a:gd name="T5" fmla="*/ 203 h 220"/>
                <a:gd name="T6" fmla="*/ 163 w 175"/>
                <a:gd name="T7" fmla="*/ 177 h 220"/>
                <a:gd name="T8" fmla="*/ 163 w 175"/>
                <a:gd name="T9" fmla="*/ 197 h 220"/>
                <a:gd name="T10" fmla="*/ 90 w 175"/>
                <a:gd name="T11" fmla="*/ 220 h 220"/>
                <a:gd name="T12" fmla="*/ 25 w 175"/>
                <a:gd name="T13" fmla="*/ 191 h 220"/>
                <a:gd name="T14" fmla="*/ 0 w 175"/>
                <a:gd name="T15" fmla="*/ 109 h 220"/>
                <a:gd name="T16" fmla="*/ 26 w 175"/>
                <a:gd name="T17" fmla="*/ 32 h 220"/>
                <a:gd name="T18" fmla="*/ 94 w 175"/>
                <a:gd name="T19" fmla="*/ 0 h 220"/>
                <a:gd name="T20" fmla="*/ 154 w 175"/>
                <a:gd name="T21" fmla="*/ 28 h 220"/>
                <a:gd name="T22" fmla="*/ 175 w 175"/>
                <a:gd name="T23" fmla="*/ 102 h 220"/>
                <a:gd name="T24" fmla="*/ 175 w 175"/>
                <a:gd name="T25" fmla="*/ 111 h 220"/>
                <a:gd name="T26" fmla="*/ 20 w 175"/>
                <a:gd name="T27" fmla="*/ 111 h 220"/>
                <a:gd name="T28" fmla="*/ 155 w 175"/>
                <a:gd name="T29" fmla="*/ 94 h 220"/>
                <a:gd name="T30" fmla="*/ 138 w 175"/>
                <a:gd name="T31" fmla="*/ 38 h 220"/>
                <a:gd name="T32" fmla="*/ 93 w 175"/>
                <a:gd name="T33" fmla="*/ 18 h 220"/>
                <a:gd name="T34" fmla="*/ 44 w 175"/>
                <a:gd name="T35" fmla="*/ 37 h 220"/>
                <a:gd name="T36" fmla="*/ 21 w 175"/>
                <a:gd name="T37" fmla="*/ 94 h 220"/>
                <a:gd name="T38" fmla="*/ 155 w 175"/>
                <a:gd name="T39" fmla="*/ 9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220">
                  <a:moveTo>
                    <a:pt x="20" y="111"/>
                  </a:moveTo>
                  <a:cubicBezTo>
                    <a:pt x="20" y="140"/>
                    <a:pt x="26" y="162"/>
                    <a:pt x="40" y="178"/>
                  </a:cubicBezTo>
                  <a:cubicBezTo>
                    <a:pt x="53" y="194"/>
                    <a:pt x="71" y="203"/>
                    <a:pt x="94" y="203"/>
                  </a:cubicBezTo>
                  <a:cubicBezTo>
                    <a:pt x="118" y="203"/>
                    <a:pt x="141" y="194"/>
                    <a:pt x="163" y="177"/>
                  </a:cubicBezTo>
                  <a:cubicBezTo>
                    <a:pt x="163" y="197"/>
                    <a:pt x="163" y="197"/>
                    <a:pt x="163" y="197"/>
                  </a:cubicBezTo>
                  <a:cubicBezTo>
                    <a:pt x="141" y="212"/>
                    <a:pt x="117" y="220"/>
                    <a:pt x="90" y="220"/>
                  </a:cubicBezTo>
                  <a:cubicBezTo>
                    <a:pt x="64" y="220"/>
                    <a:pt x="42" y="210"/>
                    <a:pt x="25" y="191"/>
                  </a:cubicBezTo>
                  <a:cubicBezTo>
                    <a:pt x="9" y="171"/>
                    <a:pt x="0" y="144"/>
                    <a:pt x="0" y="109"/>
                  </a:cubicBezTo>
                  <a:cubicBezTo>
                    <a:pt x="0" y="78"/>
                    <a:pt x="9" y="53"/>
                    <a:pt x="26" y="32"/>
                  </a:cubicBezTo>
                  <a:cubicBezTo>
                    <a:pt x="44" y="11"/>
                    <a:pt x="66" y="0"/>
                    <a:pt x="94" y="0"/>
                  </a:cubicBezTo>
                  <a:cubicBezTo>
                    <a:pt x="120" y="0"/>
                    <a:pt x="140" y="10"/>
                    <a:pt x="154" y="28"/>
                  </a:cubicBezTo>
                  <a:cubicBezTo>
                    <a:pt x="168" y="46"/>
                    <a:pt x="175" y="71"/>
                    <a:pt x="175" y="102"/>
                  </a:cubicBezTo>
                  <a:cubicBezTo>
                    <a:pt x="175" y="111"/>
                    <a:pt x="175" y="111"/>
                    <a:pt x="175" y="111"/>
                  </a:cubicBezTo>
                  <a:lnTo>
                    <a:pt x="20" y="111"/>
                  </a:lnTo>
                  <a:close/>
                  <a:moveTo>
                    <a:pt x="155" y="94"/>
                  </a:moveTo>
                  <a:cubicBezTo>
                    <a:pt x="154" y="70"/>
                    <a:pt x="148" y="51"/>
                    <a:pt x="138" y="38"/>
                  </a:cubicBezTo>
                  <a:cubicBezTo>
                    <a:pt x="127" y="24"/>
                    <a:pt x="112" y="18"/>
                    <a:pt x="93" y="18"/>
                  </a:cubicBezTo>
                  <a:cubicBezTo>
                    <a:pt x="74" y="18"/>
                    <a:pt x="57" y="24"/>
                    <a:pt x="44" y="37"/>
                  </a:cubicBezTo>
                  <a:cubicBezTo>
                    <a:pt x="32" y="50"/>
                    <a:pt x="24" y="69"/>
                    <a:pt x="21" y="94"/>
                  </a:cubicBezTo>
                  <a:lnTo>
                    <a:pt x="155" y="9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33"/>
            <p:cNvSpPr>
              <a:spLocks/>
            </p:cNvSpPr>
            <p:nvPr/>
          </p:nvSpPr>
          <p:spPr bwMode="auto">
            <a:xfrm>
              <a:off x="7700866" y="1296296"/>
              <a:ext cx="949862" cy="1023380"/>
            </a:xfrm>
            <a:custGeom>
              <a:avLst/>
              <a:gdLst>
                <a:gd name="T0" fmla="*/ 254 w 273"/>
                <a:gd name="T1" fmla="*/ 293 h 293"/>
                <a:gd name="T2" fmla="*/ 254 w 273"/>
                <a:gd name="T3" fmla="*/ 85 h 293"/>
                <a:gd name="T4" fmla="*/ 256 w 273"/>
                <a:gd name="T5" fmla="*/ 42 h 293"/>
                <a:gd name="T6" fmla="*/ 255 w 273"/>
                <a:gd name="T7" fmla="*/ 42 h 293"/>
                <a:gd name="T8" fmla="*/ 245 w 273"/>
                <a:gd name="T9" fmla="*/ 67 h 293"/>
                <a:gd name="T10" fmla="*/ 141 w 273"/>
                <a:gd name="T11" fmla="*/ 293 h 293"/>
                <a:gd name="T12" fmla="*/ 134 w 273"/>
                <a:gd name="T13" fmla="*/ 293 h 293"/>
                <a:gd name="T14" fmla="*/ 30 w 273"/>
                <a:gd name="T15" fmla="*/ 68 h 293"/>
                <a:gd name="T16" fmla="*/ 20 w 273"/>
                <a:gd name="T17" fmla="*/ 41 h 293"/>
                <a:gd name="T18" fmla="*/ 19 w 273"/>
                <a:gd name="T19" fmla="*/ 41 h 293"/>
                <a:gd name="T20" fmla="*/ 20 w 273"/>
                <a:gd name="T21" fmla="*/ 80 h 293"/>
                <a:gd name="T22" fmla="*/ 20 w 273"/>
                <a:gd name="T23" fmla="*/ 293 h 293"/>
                <a:gd name="T24" fmla="*/ 0 w 273"/>
                <a:gd name="T25" fmla="*/ 293 h 293"/>
                <a:gd name="T26" fmla="*/ 0 w 273"/>
                <a:gd name="T27" fmla="*/ 0 h 293"/>
                <a:gd name="T28" fmla="*/ 19 w 273"/>
                <a:gd name="T29" fmla="*/ 0 h 293"/>
                <a:gd name="T30" fmla="*/ 128 w 273"/>
                <a:gd name="T31" fmla="*/ 236 h 293"/>
                <a:gd name="T32" fmla="*/ 130 w 273"/>
                <a:gd name="T33" fmla="*/ 241 h 293"/>
                <a:gd name="T34" fmla="*/ 133 w 273"/>
                <a:gd name="T35" fmla="*/ 248 h 293"/>
                <a:gd name="T36" fmla="*/ 137 w 273"/>
                <a:gd name="T37" fmla="*/ 260 h 293"/>
                <a:gd name="T38" fmla="*/ 139 w 273"/>
                <a:gd name="T39" fmla="*/ 260 h 293"/>
                <a:gd name="T40" fmla="*/ 141 w 273"/>
                <a:gd name="T41" fmla="*/ 253 h 293"/>
                <a:gd name="T42" fmla="*/ 148 w 273"/>
                <a:gd name="T43" fmla="*/ 234 h 293"/>
                <a:gd name="T44" fmla="*/ 255 w 273"/>
                <a:gd name="T45" fmla="*/ 0 h 293"/>
                <a:gd name="T46" fmla="*/ 273 w 273"/>
                <a:gd name="T47" fmla="*/ 0 h 293"/>
                <a:gd name="T48" fmla="*/ 273 w 273"/>
                <a:gd name="T49" fmla="*/ 293 h 293"/>
                <a:gd name="T50" fmla="*/ 254 w 273"/>
                <a:gd name="T51"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3" h="293">
                  <a:moveTo>
                    <a:pt x="254" y="293"/>
                  </a:moveTo>
                  <a:cubicBezTo>
                    <a:pt x="254" y="85"/>
                    <a:pt x="254" y="85"/>
                    <a:pt x="254" y="85"/>
                  </a:cubicBezTo>
                  <a:cubicBezTo>
                    <a:pt x="254" y="80"/>
                    <a:pt x="255" y="65"/>
                    <a:pt x="256" y="42"/>
                  </a:cubicBezTo>
                  <a:cubicBezTo>
                    <a:pt x="255" y="42"/>
                    <a:pt x="255" y="42"/>
                    <a:pt x="255" y="42"/>
                  </a:cubicBezTo>
                  <a:cubicBezTo>
                    <a:pt x="251" y="53"/>
                    <a:pt x="248" y="61"/>
                    <a:pt x="245" y="67"/>
                  </a:cubicBezTo>
                  <a:cubicBezTo>
                    <a:pt x="141" y="293"/>
                    <a:pt x="141" y="293"/>
                    <a:pt x="141" y="293"/>
                  </a:cubicBezTo>
                  <a:cubicBezTo>
                    <a:pt x="134" y="293"/>
                    <a:pt x="134" y="293"/>
                    <a:pt x="134" y="293"/>
                  </a:cubicBezTo>
                  <a:cubicBezTo>
                    <a:pt x="30" y="68"/>
                    <a:pt x="30" y="68"/>
                    <a:pt x="30" y="68"/>
                  </a:cubicBezTo>
                  <a:cubicBezTo>
                    <a:pt x="26" y="61"/>
                    <a:pt x="23" y="52"/>
                    <a:pt x="20" y="41"/>
                  </a:cubicBezTo>
                  <a:cubicBezTo>
                    <a:pt x="19" y="41"/>
                    <a:pt x="19" y="41"/>
                    <a:pt x="19" y="41"/>
                  </a:cubicBezTo>
                  <a:cubicBezTo>
                    <a:pt x="20" y="54"/>
                    <a:pt x="20" y="67"/>
                    <a:pt x="20" y="80"/>
                  </a:cubicBezTo>
                  <a:cubicBezTo>
                    <a:pt x="20" y="293"/>
                    <a:pt x="20" y="293"/>
                    <a:pt x="20" y="293"/>
                  </a:cubicBezTo>
                  <a:cubicBezTo>
                    <a:pt x="0" y="293"/>
                    <a:pt x="0" y="293"/>
                    <a:pt x="0" y="293"/>
                  </a:cubicBezTo>
                  <a:cubicBezTo>
                    <a:pt x="0" y="0"/>
                    <a:pt x="0" y="0"/>
                    <a:pt x="0" y="0"/>
                  </a:cubicBezTo>
                  <a:cubicBezTo>
                    <a:pt x="19" y="0"/>
                    <a:pt x="19" y="0"/>
                    <a:pt x="19" y="0"/>
                  </a:cubicBezTo>
                  <a:cubicBezTo>
                    <a:pt x="128" y="236"/>
                    <a:pt x="128" y="236"/>
                    <a:pt x="128" y="236"/>
                  </a:cubicBezTo>
                  <a:cubicBezTo>
                    <a:pt x="129" y="237"/>
                    <a:pt x="130" y="239"/>
                    <a:pt x="130" y="241"/>
                  </a:cubicBezTo>
                  <a:cubicBezTo>
                    <a:pt x="131" y="243"/>
                    <a:pt x="132" y="246"/>
                    <a:pt x="133" y="248"/>
                  </a:cubicBezTo>
                  <a:cubicBezTo>
                    <a:pt x="134" y="252"/>
                    <a:pt x="136" y="256"/>
                    <a:pt x="137" y="260"/>
                  </a:cubicBezTo>
                  <a:cubicBezTo>
                    <a:pt x="139" y="260"/>
                    <a:pt x="139" y="260"/>
                    <a:pt x="139" y="260"/>
                  </a:cubicBezTo>
                  <a:cubicBezTo>
                    <a:pt x="141" y="253"/>
                    <a:pt x="141" y="253"/>
                    <a:pt x="141" y="253"/>
                  </a:cubicBezTo>
                  <a:cubicBezTo>
                    <a:pt x="141" y="253"/>
                    <a:pt x="143" y="246"/>
                    <a:pt x="148" y="234"/>
                  </a:cubicBezTo>
                  <a:cubicBezTo>
                    <a:pt x="255" y="0"/>
                    <a:pt x="255" y="0"/>
                    <a:pt x="255" y="0"/>
                  </a:cubicBezTo>
                  <a:cubicBezTo>
                    <a:pt x="273" y="0"/>
                    <a:pt x="273" y="0"/>
                    <a:pt x="273" y="0"/>
                  </a:cubicBezTo>
                  <a:cubicBezTo>
                    <a:pt x="273" y="293"/>
                    <a:pt x="273" y="293"/>
                    <a:pt x="273" y="293"/>
                  </a:cubicBezTo>
                  <a:lnTo>
                    <a:pt x="254" y="29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34"/>
            <p:cNvSpPr>
              <a:spLocks noEditPoints="1"/>
            </p:cNvSpPr>
            <p:nvPr/>
          </p:nvSpPr>
          <p:spPr bwMode="auto">
            <a:xfrm>
              <a:off x="8875695" y="1296296"/>
              <a:ext cx="111748" cy="1023380"/>
            </a:xfrm>
            <a:custGeom>
              <a:avLst/>
              <a:gdLst>
                <a:gd name="T0" fmla="*/ 16 w 32"/>
                <a:gd name="T1" fmla="*/ 31 h 293"/>
                <a:gd name="T2" fmla="*/ 5 w 32"/>
                <a:gd name="T3" fmla="*/ 26 h 293"/>
                <a:gd name="T4" fmla="*/ 0 w 32"/>
                <a:gd name="T5" fmla="*/ 15 h 293"/>
                <a:gd name="T6" fmla="*/ 5 w 32"/>
                <a:gd name="T7" fmla="*/ 4 h 293"/>
                <a:gd name="T8" fmla="*/ 16 w 32"/>
                <a:gd name="T9" fmla="*/ 0 h 293"/>
                <a:gd name="T10" fmla="*/ 27 w 32"/>
                <a:gd name="T11" fmla="*/ 4 h 293"/>
                <a:gd name="T12" fmla="*/ 32 w 32"/>
                <a:gd name="T13" fmla="*/ 15 h 293"/>
                <a:gd name="T14" fmla="*/ 27 w 32"/>
                <a:gd name="T15" fmla="*/ 26 h 293"/>
                <a:gd name="T16" fmla="*/ 16 w 32"/>
                <a:gd name="T17" fmla="*/ 31 h 293"/>
                <a:gd name="T18" fmla="*/ 6 w 32"/>
                <a:gd name="T19" fmla="*/ 293 h 293"/>
                <a:gd name="T20" fmla="*/ 6 w 32"/>
                <a:gd name="T21" fmla="*/ 83 h 293"/>
                <a:gd name="T22" fmla="*/ 25 w 32"/>
                <a:gd name="T23" fmla="*/ 83 h 293"/>
                <a:gd name="T24" fmla="*/ 25 w 32"/>
                <a:gd name="T25" fmla="*/ 293 h 293"/>
                <a:gd name="T26" fmla="*/ 6 w 32"/>
                <a:gd name="T2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93">
                  <a:moveTo>
                    <a:pt x="16" y="31"/>
                  </a:moveTo>
                  <a:cubicBezTo>
                    <a:pt x="12" y="31"/>
                    <a:pt x="8" y="29"/>
                    <a:pt x="5" y="26"/>
                  </a:cubicBezTo>
                  <a:cubicBezTo>
                    <a:pt x="2" y="23"/>
                    <a:pt x="0" y="20"/>
                    <a:pt x="0" y="15"/>
                  </a:cubicBezTo>
                  <a:cubicBezTo>
                    <a:pt x="0" y="10"/>
                    <a:pt x="2" y="7"/>
                    <a:pt x="5" y="4"/>
                  </a:cubicBezTo>
                  <a:cubicBezTo>
                    <a:pt x="8" y="1"/>
                    <a:pt x="12" y="0"/>
                    <a:pt x="16" y="0"/>
                  </a:cubicBezTo>
                  <a:cubicBezTo>
                    <a:pt x="20" y="0"/>
                    <a:pt x="24" y="1"/>
                    <a:pt x="27" y="4"/>
                  </a:cubicBezTo>
                  <a:cubicBezTo>
                    <a:pt x="30" y="7"/>
                    <a:pt x="32" y="10"/>
                    <a:pt x="32" y="15"/>
                  </a:cubicBezTo>
                  <a:cubicBezTo>
                    <a:pt x="32" y="19"/>
                    <a:pt x="30" y="23"/>
                    <a:pt x="27" y="26"/>
                  </a:cubicBezTo>
                  <a:cubicBezTo>
                    <a:pt x="24" y="29"/>
                    <a:pt x="20" y="31"/>
                    <a:pt x="16" y="31"/>
                  </a:cubicBezTo>
                  <a:close/>
                  <a:moveTo>
                    <a:pt x="6" y="293"/>
                  </a:moveTo>
                  <a:cubicBezTo>
                    <a:pt x="6" y="83"/>
                    <a:pt x="6" y="83"/>
                    <a:pt x="6" y="83"/>
                  </a:cubicBezTo>
                  <a:cubicBezTo>
                    <a:pt x="25" y="83"/>
                    <a:pt x="25" y="83"/>
                    <a:pt x="25" y="83"/>
                  </a:cubicBezTo>
                  <a:cubicBezTo>
                    <a:pt x="25" y="293"/>
                    <a:pt x="25" y="293"/>
                    <a:pt x="25" y="293"/>
                  </a:cubicBezTo>
                  <a:lnTo>
                    <a:pt x="6" y="29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35"/>
            <p:cNvSpPr>
              <a:spLocks/>
            </p:cNvSpPr>
            <p:nvPr/>
          </p:nvSpPr>
          <p:spPr bwMode="auto">
            <a:xfrm>
              <a:off x="9102133" y="1585960"/>
              <a:ext cx="567565" cy="733717"/>
            </a:xfrm>
            <a:custGeom>
              <a:avLst/>
              <a:gdLst>
                <a:gd name="T0" fmla="*/ 92 w 163"/>
                <a:gd name="T1" fmla="*/ 107 h 210"/>
                <a:gd name="T2" fmla="*/ 160 w 163"/>
                <a:gd name="T3" fmla="*/ 210 h 210"/>
                <a:gd name="T4" fmla="*/ 136 w 163"/>
                <a:gd name="T5" fmla="*/ 210 h 210"/>
                <a:gd name="T6" fmla="*/ 81 w 163"/>
                <a:gd name="T7" fmla="*/ 121 h 210"/>
                <a:gd name="T8" fmla="*/ 80 w 163"/>
                <a:gd name="T9" fmla="*/ 121 h 210"/>
                <a:gd name="T10" fmla="*/ 73 w 163"/>
                <a:gd name="T11" fmla="*/ 133 h 210"/>
                <a:gd name="T12" fmla="*/ 69 w 163"/>
                <a:gd name="T13" fmla="*/ 139 h 210"/>
                <a:gd name="T14" fmla="*/ 23 w 163"/>
                <a:gd name="T15" fmla="*/ 210 h 210"/>
                <a:gd name="T16" fmla="*/ 0 w 163"/>
                <a:gd name="T17" fmla="*/ 210 h 210"/>
                <a:gd name="T18" fmla="*/ 70 w 163"/>
                <a:gd name="T19" fmla="*/ 108 h 210"/>
                <a:gd name="T20" fmla="*/ 2 w 163"/>
                <a:gd name="T21" fmla="*/ 0 h 210"/>
                <a:gd name="T22" fmla="*/ 24 w 163"/>
                <a:gd name="T23" fmla="*/ 0 h 210"/>
                <a:gd name="T24" fmla="*/ 70 w 163"/>
                <a:gd name="T25" fmla="*/ 75 h 210"/>
                <a:gd name="T26" fmla="*/ 81 w 163"/>
                <a:gd name="T27" fmla="*/ 93 h 210"/>
                <a:gd name="T28" fmla="*/ 82 w 163"/>
                <a:gd name="T29" fmla="*/ 93 h 210"/>
                <a:gd name="T30" fmla="*/ 92 w 163"/>
                <a:gd name="T31" fmla="*/ 76 h 210"/>
                <a:gd name="T32" fmla="*/ 141 w 163"/>
                <a:gd name="T33" fmla="*/ 0 h 210"/>
                <a:gd name="T34" fmla="*/ 163 w 163"/>
                <a:gd name="T35" fmla="*/ 0 h 210"/>
                <a:gd name="T36" fmla="*/ 92 w 163"/>
                <a:gd name="T37"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210">
                  <a:moveTo>
                    <a:pt x="92" y="107"/>
                  </a:moveTo>
                  <a:cubicBezTo>
                    <a:pt x="160" y="210"/>
                    <a:pt x="160" y="210"/>
                    <a:pt x="160" y="210"/>
                  </a:cubicBezTo>
                  <a:cubicBezTo>
                    <a:pt x="136" y="210"/>
                    <a:pt x="136" y="210"/>
                    <a:pt x="136" y="210"/>
                  </a:cubicBezTo>
                  <a:cubicBezTo>
                    <a:pt x="81" y="121"/>
                    <a:pt x="81" y="121"/>
                    <a:pt x="81" y="121"/>
                  </a:cubicBezTo>
                  <a:cubicBezTo>
                    <a:pt x="80" y="121"/>
                    <a:pt x="80" y="121"/>
                    <a:pt x="80" y="121"/>
                  </a:cubicBezTo>
                  <a:cubicBezTo>
                    <a:pt x="73" y="133"/>
                    <a:pt x="73" y="133"/>
                    <a:pt x="73" y="133"/>
                  </a:cubicBezTo>
                  <a:cubicBezTo>
                    <a:pt x="72" y="135"/>
                    <a:pt x="71" y="137"/>
                    <a:pt x="69" y="139"/>
                  </a:cubicBezTo>
                  <a:cubicBezTo>
                    <a:pt x="23" y="210"/>
                    <a:pt x="23" y="210"/>
                    <a:pt x="23" y="210"/>
                  </a:cubicBezTo>
                  <a:cubicBezTo>
                    <a:pt x="0" y="210"/>
                    <a:pt x="0" y="210"/>
                    <a:pt x="0" y="210"/>
                  </a:cubicBezTo>
                  <a:cubicBezTo>
                    <a:pt x="70" y="108"/>
                    <a:pt x="70" y="108"/>
                    <a:pt x="70" y="108"/>
                  </a:cubicBezTo>
                  <a:cubicBezTo>
                    <a:pt x="2" y="0"/>
                    <a:pt x="2" y="0"/>
                    <a:pt x="2" y="0"/>
                  </a:cubicBezTo>
                  <a:cubicBezTo>
                    <a:pt x="24" y="0"/>
                    <a:pt x="24" y="0"/>
                    <a:pt x="24" y="0"/>
                  </a:cubicBezTo>
                  <a:cubicBezTo>
                    <a:pt x="70" y="75"/>
                    <a:pt x="70" y="75"/>
                    <a:pt x="70" y="75"/>
                  </a:cubicBezTo>
                  <a:cubicBezTo>
                    <a:pt x="76" y="85"/>
                    <a:pt x="80" y="91"/>
                    <a:pt x="81" y="93"/>
                  </a:cubicBezTo>
                  <a:cubicBezTo>
                    <a:pt x="82" y="93"/>
                    <a:pt x="82" y="93"/>
                    <a:pt x="82" y="93"/>
                  </a:cubicBezTo>
                  <a:cubicBezTo>
                    <a:pt x="92" y="76"/>
                    <a:pt x="92" y="76"/>
                    <a:pt x="92" y="76"/>
                  </a:cubicBezTo>
                  <a:cubicBezTo>
                    <a:pt x="141" y="0"/>
                    <a:pt x="141" y="0"/>
                    <a:pt x="141" y="0"/>
                  </a:cubicBezTo>
                  <a:cubicBezTo>
                    <a:pt x="163" y="0"/>
                    <a:pt x="163" y="0"/>
                    <a:pt x="163" y="0"/>
                  </a:cubicBezTo>
                  <a:lnTo>
                    <a:pt x="92" y="10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36"/>
            <p:cNvSpPr>
              <a:spLocks/>
            </p:cNvSpPr>
            <p:nvPr/>
          </p:nvSpPr>
          <p:spPr bwMode="auto">
            <a:xfrm>
              <a:off x="2776581" y="1697708"/>
              <a:ext cx="595502" cy="649905"/>
            </a:xfrm>
            <a:custGeom>
              <a:avLst/>
              <a:gdLst>
                <a:gd name="T0" fmla="*/ 0 w 405"/>
                <a:gd name="T1" fmla="*/ 442 h 442"/>
                <a:gd name="T2" fmla="*/ 364 w 405"/>
                <a:gd name="T3" fmla="*/ 269 h 442"/>
                <a:gd name="T4" fmla="*/ 405 w 405"/>
                <a:gd name="T5" fmla="*/ 0 h 442"/>
                <a:gd name="T6" fmla="*/ 0 w 405"/>
                <a:gd name="T7" fmla="*/ 423 h 442"/>
                <a:gd name="T8" fmla="*/ 0 w 405"/>
                <a:gd name="T9" fmla="*/ 442 h 442"/>
              </a:gdLst>
              <a:ahLst/>
              <a:cxnLst>
                <a:cxn ang="0">
                  <a:pos x="T0" y="T1"/>
                </a:cxn>
                <a:cxn ang="0">
                  <a:pos x="T2" y="T3"/>
                </a:cxn>
                <a:cxn ang="0">
                  <a:pos x="T4" y="T5"/>
                </a:cxn>
                <a:cxn ang="0">
                  <a:pos x="T6" y="T7"/>
                </a:cxn>
                <a:cxn ang="0">
                  <a:pos x="T8" y="T9"/>
                </a:cxn>
              </a:cxnLst>
              <a:rect l="0" t="0" r="r" b="b"/>
              <a:pathLst>
                <a:path w="405" h="442">
                  <a:moveTo>
                    <a:pt x="0" y="442"/>
                  </a:moveTo>
                  <a:lnTo>
                    <a:pt x="364" y="269"/>
                  </a:lnTo>
                  <a:lnTo>
                    <a:pt x="405" y="0"/>
                  </a:lnTo>
                  <a:lnTo>
                    <a:pt x="0" y="423"/>
                  </a:lnTo>
                  <a:lnTo>
                    <a:pt x="0" y="44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37"/>
            <p:cNvSpPr>
              <a:spLocks/>
            </p:cNvSpPr>
            <p:nvPr/>
          </p:nvSpPr>
          <p:spPr bwMode="auto">
            <a:xfrm>
              <a:off x="2776581" y="1358052"/>
              <a:ext cx="595502" cy="905750"/>
            </a:xfrm>
            <a:custGeom>
              <a:avLst/>
              <a:gdLst>
                <a:gd name="T0" fmla="*/ 405 w 405"/>
                <a:gd name="T1" fmla="*/ 193 h 616"/>
                <a:gd name="T2" fmla="*/ 251 w 405"/>
                <a:gd name="T3" fmla="*/ 0 h 616"/>
                <a:gd name="T4" fmla="*/ 0 w 405"/>
                <a:gd name="T5" fmla="*/ 588 h 616"/>
                <a:gd name="T6" fmla="*/ 0 w 405"/>
                <a:gd name="T7" fmla="*/ 616 h 616"/>
                <a:gd name="T8" fmla="*/ 405 w 405"/>
                <a:gd name="T9" fmla="*/ 193 h 616"/>
              </a:gdLst>
              <a:ahLst/>
              <a:cxnLst>
                <a:cxn ang="0">
                  <a:pos x="T0" y="T1"/>
                </a:cxn>
                <a:cxn ang="0">
                  <a:pos x="T2" y="T3"/>
                </a:cxn>
                <a:cxn ang="0">
                  <a:pos x="T4" y="T5"/>
                </a:cxn>
                <a:cxn ang="0">
                  <a:pos x="T6" y="T7"/>
                </a:cxn>
                <a:cxn ang="0">
                  <a:pos x="T8" y="T9"/>
                </a:cxn>
              </a:cxnLst>
              <a:rect l="0" t="0" r="r" b="b"/>
              <a:pathLst>
                <a:path w="405" h="616">
                  <a:moveTo>
                    <a:pt x="405" y="193"/>
                  </a:moveTo>
                  <a:lnTo>
                    <a:pt x="251" y="0"/>
                  </a:lnTo>
                  <a:lnTo>
                    <a:pt x="0" y="588"/>
                  </a:lnTo>
                  <a:lnTo>
                    <a:pt x="0" y="616"/>
                  </a:lnTo>
                  <a:lnTo>
                    <a:pt x="405" y="19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6" name="Freeform 45"/>
            <p:cNvSpPr>
              <a:spLocks/>
            </p:cNvSpPr>
            <p:nvPr/>
          </p:nvSpPr>
          <p:spPr bwMode="auto">
            <a:xfrm>
              <a:off x="2776581" y="1131614"/>
              <a:ext cx="341127" cy="992503"/>
            </a:xfrm>
            <a:custGeom>
              <a:avLst/>
              <a:gdLst>
                <a:gd name="T0" fmla="*/ 232 w 232"/>
                <a:gd name="T1" fmla="*/ 133 h 675"/>
                <a:gd name="T2" fmla="*/ 59 w 232"/>
                <a:gd name="T3" fmla="*/ 0 h 675"/>
                <a:gd name="T4" fmla="*/ 0 w 232"/>
                <a:gd name="T5" fmla="*/ 635 h 675"/>
                <a:gd name="T6" fmla="*/ 0 w 232"/>
                <a:gd name="T7" fmla="*/ 675 h 675"/>
                <a:gd name="T8" fmla="*/ 232 w 232"/>
                <a:gd name="T9" fmla="*/ 133 h 675"/>
              </a:gdLst>
              <a:ahLst/>
              <a:cxnLst>
                <a:cxn ang="0">
                  <a:pos x="T0" y="T1"/>
                </a:cxn>
                <a:cxn ang="0">
                  <a:pos x="T2" y="T3"/>
                </a:cxn>
                <a:cxn ang="0">
                  <a:pos x="T4" y="T5"/>
                </a:cxn>
                <a:cxn ang="0">
                  <a:pos x="T6" y="T7"/>
                </a:cxn>
                <a:cxn ang="0">
                  <a:pos x="T8" y="T9"/>
                </a:cxn>
              </a:cxnLst>
              <a:rect l="0" t="0" r="r" b="b"/>
              <a:pathLst>
                <a:path w="232" h="675">
                  <a:moveTo>
                    <a:pt x="232" y="133"/>
                  </a:moveTo>
                  <a:lnTo>
                    <a:pt x="59" y="0"/>
                  </a:lnTo>
                  <a:lnTo>
                    <a:pt x="0" y="635"/>
                  </a:lnTo>
                  <a:lnTo>
                    <a:pt x="0" y="675"/>
                  </a:lnTo>
                  <a:lnTo>
                    <a:pt x="232" y="1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7" name="Freeform 46"/>
            <p:cNvSpPr>
              <a:spLocks noEditPoints="1"/>
            </p:cNvSpPr>
            <p:nvPr/>
          </p:nvSpPr>
          <p:spPr bwMode="auto">
            <a:xfrm>
              <a:off x="1903179" y="1071329"/>
              <a:ext cx="845465" cy="1392444"/>
            </a:xfrm>
            <a:custGeom>
              <a:avLst/>
              <a:gdLst>
                <a:gd name="T0" fmla="*/ 0 w 243"/>
                <a:gd name="T1" fmla="*/ 41 h 398"/>
                <a:gd name="T2" fmla="*/ 0 w 243"/>
                <a:gd name="T3" fmla="*/ 357 h 398"/>
                <a:gd name="T4" fmla="*/ 243 w 243"/>
                <a:gd name="T5" fmla="*/ 398 h 398"/>
                <a:gd name="T6" fmla="*/ 243 w 243"/>
                <a:gd name="T7" fmla="*/ 0 h 398"/>
                <a:gd name="T8" fmla="*/ 0 w 243"/>
                <a:gd name="T9" fmla="*/ 41 h 398"/>
                <a:gd name="T10" fmla="*/ 178 w 243"/>
                <a:gd name="T11" fmla="*/ 288 h 398"/>
                <a:gd name="T12" fmla="*/ 150 w 243"/>
                <a:gd name="T13" fmla="*/ 286 h 398"/>
                <a:gd name="T14" fmla="*/ 150 w 243"/>
                <a:gd name="T15" fmla="*/ 156 h 398"/>
                <a:gd name="T16" fmla="*/ 118 w 243"/>
                <a:gd name="T17" fmla="*/ 284 h 398"/>
                <a:gd name="T18" fmla="*/ 99 w 243"/>
                <a:gd name="T19" fmla="*/ 282 h 398"/>
                <a:gd name="T20" fmla="*/ 69 w 243"/>
                <a:gd name="T21" fmla="*/ 165 h 398"/>
                <a:gd name="T22" fmla="*/ 69 w 243"/>
                <a:gd name="T23" fmla="*/ 279 h 398"/>
                <a:gd name="T24" fmla="*/ 49 w 243"/>
                <a:gd name="T25" fmla="*/ 278 h 398"/>
                <a:gd name="T26" fmla="*/ 49 w 243"/>
                <a:gd name="T27" fmla="*/ 128 h 398"/>
                <a:gd name="T28" fmla="*/ 84 w 243"/>
                <a:gd name="T29" fmla="*/ 125 h 398"/>
                <a:gd name="T30" fmla="*/ 109 w 243"/>
                <a:gd name="T31" fmla="*/ 236 h 398"/>
                <a:gd name="T32" fmla="*/ 136 w 243"/>
                <a:gd name="T33" fmla="*/ 121 h 398"/>
                <a:gd name="T34" fmla="*/ 178 w 243"/>
                <a:gd name="T35" fmla="*/ 118 h 398"/>
                <a:gd name="T36" fmla="*/ 178 w 243"/>
                <a:gd name="T37" fmla="*/ 28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398">
                  <a:moveTo>
                    <a:pt x="0" y="41"/>
                  </a:moveTo>
                  <a:cubicBezTo>
                    <a:pt x="0" y="357"/>
                    <a:pt x="0" y="357"/>
                    <a:pt x="0" y="357"/>
                  </a:cubicBezTo>
                  <a:cubicBezTo>
                    <a:pt x="243" y="398"/>
                    <a:pt x="243" y="398"/>
                    <a:pt x="243" y="398"/>
                  </a:cubicBezTo>
                  <a:cubicBezTo>
                    <a:pt x="243" y="0"/>
                    <a:pt x="243" y="0"/>
                    <a:pt x="243" y="0"/>
                  </a:cubicBezTo>
                  <a:lnTo>
                    <a:pt x="0" y="41"/>
                  </a:lnTo>
                  <a:close/>
                  <a:moveTo>
                    <a:pt x="178" y="288"/>
                  </a:moveTo>
                  <a:cubicBezTo>
                    <a:pt x="150" y="286"/>
                    <a:pt x="150" y="286"/>
                    <a:pt x="150" y="286"/>
                  </a:cubicBezTo>
                  <a:cubicBezTo>
                    <a:pt x="150" y="156"/>
                    <a:pt x="150" y="156"/>
                    <a:pt x="150" y="156"/>
                  </a:cubicBezTo>
                  <a:cubicBezTo>
                    <a:pt x="118" y="284"/>
                    <a:pt x="118" y="284"/>
                    <a:pt x="118" y="284"/>
                  </a:cubicBezTo>
                  <a:cubicBezTo>
                    <a:pt x="99" y="282"/>
                    <a:pt x="99" y="282"/>
                    <a:pt x="99" y="282"/>
                  </a:cubicBezTo>
                  <a:cubicBezTo>
                    <a:pt x="69" y="165"/>
                    <a:pt x="69" y="165"/>
                    <a:pt x="69" y="165"/>
                  </a:cubicBezTo>
                  <a:cubicBezTo>
                    <a:pt x="69" y="279"/>
                    <a:pt x="69" y="279"/>
                    <a:pt x="69" y="279"/>
                  </a:cubicBezTo>
                  <a:cubicBezTo>
                    <a:pt x="49" y="278"/>
                    <a:pt x="49" y="278"/>
                    <a:pt x="49" y="278"/>
                  </a:cubicBezTo>
                  <a:cubicBezTo>
                    <a:pt x="49" y="128"/>
                    <a:pt x="49" y="128"/>
                    <a:pt x="49" y="128"/>
                  </a:cubicBezTo>
                  <a:cubicBezTo>
                    <a:pt x="84" y="125"/>
                    <a:pt x="84" y="125"/>
                    <a:pt x="84" y="125"/>
                  </a:cubicBezTo>
                  <a:cubicBezTo>
                    <a:pt x="84" y="125"/>
                    <a:pt x="108" y="228"/>
                    <a:pt x="109" y="236"/>
                  </a:cubicBezTo>
                  <a:cubicBezTo>
                    <a:pt x="136" y="121"/>
                    <a:pt x="136" y="121"/>
                    <a:pt x="136" y="121"/>
                  </a:cubicBezTo>
                  <a:cubicBezTo>
                    <a:pt x="178" y="118"/>
                    <a:pt x="178" y="118"/>
                    <a:pt x="178" y="118"/>
                  </a:cubicBezTo>
                  <a:lnTo>
                    <a:pt x="178" y="28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0464156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3"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000835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503089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302154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090653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4344412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393365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30895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544518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104665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44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15207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4270058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0820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86357097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925696" cy="6995160"/>
          </a:xfrm>
          <a:prstGeom prst="rect">
            <a:avLst/>
          </a:prstGeom>
        </p:spPr>
      </p:pic>
    </p:spTree>
    <p:extLst>
      <p:ext uri="{BB962C8B-B14F-4D97-AF65-F5344CB8AC3E}">
        <p14:creationId xmlns:p14="http://schemas.microsoft.com/office/powerpoint/2010/main" val="373198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61578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9618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787319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77227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489271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23939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45514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64283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582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49138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20846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059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777248"/>
      </p:ext>
    </p:extLst>
  </p:cSld>
  <p:clrMap bg1="lt1" tx1="dk1" bg2="lt2" tx2="dk2" accent1="accent1" accent2="accent2" accent3="accent3" accent4="accent4" accent5="accent5" accent6="accent6" hlink="hlink" folHlink="folHlink"/>
  <p:sldLayoutIdLst>
    <p:sldLayoutId id="2147484538" r:id="rId1"/>
    <p:sldLayoutId id="2147484539" r:id="rId2"/>
    <p:sldLayoutId id="2147484540" r:id="rId3"/>
    <p:sldLayoutId id="2147484541" r:id="rId4"/>
    <p:sldLayoutId id="2147484542" r:id="rId5"/>
    <p:sldLayoutId id="2147484543" r:id="rId6"/>
    <p:sldLayoutId id="2147484544" r:id="rId7"/>
    <p:sldLayoutId id="2147484545" r:id="rId8"/>
    <p:sldLayoutId id="2147484546" r:id="rId9"/>
    <p:sldLayoutId id="2147484547" r:id="rId10"/>
    <p:sldLayoutId id="2147484548" r:id="rId11"/>
    <p:sldLayoutId id="2147484549" r:id="rId12"/>
    <p:sldLayoutId id="2147484550" r:id="rId13"/>
    <p:sldLayoutId id="2147484551" r:id="rId14"/>
    <p:sldLayoutId id="2147484552" r:id="rId15"/>
    <p:sldLayoutId id="2147484553" r:id="rId16"/>
    <p:sldLayoutId id="2147484554" r:id="rId17"/>
    <p:sldLayoutId id="2147484555" r:id="rId18"/>
    <p:sldLayoutId id="2147484556" r:id="rId19"/>
    <p:sldLayoutId id="2147484580" r:id="rId20"/>
    <p:sldLayoutId id="2147484581"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7418232"/>
      </p:ext>
    </p:extLst>
  </p:cSld>
  <p:clrMap bg1="dk1" tx1="lt1" bg2="dk2" tx2="lt2" accent1="accent1" accent2="accent2" accent3="accent3" accent4="accent4" accent5="accent5" accent6="accent6" hlink="hlink" folHlink="folHlink"/>
  <p:sldLayoutIdLst>
    <p:sldLayoutId id="2147484558" r:id="rId1"/>
    <p:sldLayoutId id="2147484559" r:id="rId2"/>
    <p:sldLayoutId id="2147484560" r:id="rId3"/>
    <p:sldLayoutId id="2147484561" r:id="rId4"/>
    <p:sldLayoutId id="2147484562" r:id="rId5"/>
    <p:sldLayoutId id="2147484563" r:id="rId6"/>
    <p:sldLayoutId id="2147484564" r:id="rId7"/>
    <p:sldLayoutId id="2147484565" r:id="rId8"/>
    <p:sldLayoutId id="2147484566" r:id="rId9"/>
    <p:sldLayoutId id="2147484567" r:id="rId10"/>
    <p:sldLayoutId id="2147484568" r:id="rId11"/>
    <p:sldLayoutId id="2147484569" r:id="rId12"/>
    <p:sldLayoutId id="2147484570" r:id="rId13"/>
    <p:sldLayoutId id="2147484571" r:id="rId14"/>
    <p:sldLayoutId id="2147484572" r:id="rId15"/>
    <p:sldLayoutId id="2147484573" r:id="rId16"/>
    <p:sldLayoutId id="2147484574" r:id="rId17"/>
    <p:sldLayoutId id="2147484575" r:id="rId18"/>
    <p:sldLayoutId id="2147484576"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3.xml"/><Relationship Id="rId10" Type="http://schemas.openxmlformats.org/officeDocument/2006/relationships/image" Target="../media/image32.sv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3.xml"/><Relationship Id="rId11" Type="http://schemas.openxmlformats.org/officeDocument/2006/relationships/image" Target="../media/image26.png"/><Relationship Id="rId6" Type="http://schemas.openxmlformats.org/officeDocument/2006/relationships/image" Target="../media/image34.svg"/><Relationship Id="rId10" Type="http://schemas.openxmlformats.org/officeDocument/2006/relationships/image" Target="../media/image32.svg"/></Relationships>
</file>

<file path=ppt/slides/_rels/slide1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34.svg"/><Relationship Id="rId10" Type="http://schemas.openxmlformats.org/officeDocument/2006/relationships/image" Target="../media/image32.sv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34.svg"/><Relationship Id="rId5" Type="http://schemas.openxmlformats.org/officeDocument/2006/relationships/image" Target="../media/image26.png"/><Relationship Id="rId10" Type="http://schemas.openxmlformats.org/officeDocument/2006/relationships/image" Target="../media/image32.svg"/><Relationship Id="rId4" Type="http://schemas.openxmlformats.org/officeDocument/2006/relationships/image" Target="../media/image38.sv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hyperlink" Target="http://aka.ms/spthemebuilder" TargetMode="External"/><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4.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hyperlink" Target="https://aka.ms/SPdesignguidance"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microsoft.com/en-us/fabric" TargetMode="External"/><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49.png"/><Relationship Id="rId4" Type="http://schemas.openxmlformats.org/officeDocument/2006/relationships/hyperlink" Target="https://docs.microsoft.com/en-us/sharepoint/dev/spfx/design/design-guidance-overview"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35.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27.xml"/><Relationship Id="rId6" Type="http://schemas.openxmlformats.org/officeDocument/2006/relationships/image" Target="../media/image79.svg"/><Relationship Id="rId5" Type="http://schemas.openxmlformats.org/officeDocument/2006/relationships/image" Target="../media/image65.png"/><Relationship Id="rId4" Type="http://schemas.openxmlformats.org/officeDocument/2006/relationships/image" Target="../media/image77.svg"/></Relationships>
</file>

<file path=ppt/slides/_rels/slide41.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27.xml"/><Relationship Id="rId6" Type="http://schemas.openxmlformats.org/officeDocument/2006/relationships/image" Target="../media/image79.svg"/><Relationship Id="rId5" Type="http://schemas.openxmlformats.org/officeDocument/2006/relationships/image" Target="../media/image65.png"/><Relationship Id="rId4" Type="http://schemas.openxmlformats.org/officeDocument/2006/relationships/image" Target="../media/image77.sv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7.xml"/><Relationship Id="rId1" Type="http://schemas.openxmlformats.org/officeDocument/2006/relationships/tags" Target="../tags/tag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881" y="2407606"/>
            <a:ext cx="4682446" cy="26342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Tree>
    <p:extLst>
      <p:ext uri="{BB962C8B-B14F-4D97-AF65-F5344CB8AC3E}">
        <p14:creationId xmlns:p14="http://schemas.microsoft.com/office/powerpoint/2010/main" val="12643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5"/>
            <a:ext cx="10062190" cy="917575"/>
          </a:xfrm>
        </p:spPr>
        <p:txBody>
          <a:bodyPr/>
          <a:lstStyle/>
          <a:p>
            <a:r>
              <a:rPr lang="es-MX" dirty="0"/>
              <a:t>Tres niveles de marca y navegación</a:t>
            </a:r>
            <a:endParaRPr lang="en-US" dirty="0"/>
          </a:p>
        </p:txBody>
      </p:sp>
      <p:pic>
        <p:nvPicPr>
          <p:cNvPr id="3" name="Picture 2">
            <a:extLst>
              <a:ext uri="{FF2B5EF4-FFF2-40B4-BE49-F238E27FC236}">
                <a16:creationId xmlns:a16="http://schemas.microsoft.com/office/drawing/2014/main" id="{1F64CD26-8857-4CA5-B1B6-26A97FD0A39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054" y="1486178"/>
            <a:ext cx="10972800" cy="1612006"/>
          </a:xfrm>
          <a:prstGeom prst="rect">
            <a:avLst/>
          </a:prstGeom>
        </p:spPr>
      </p:pic>
      <p:sp>
        <p:nvSpPr>
          <p:cNvPr id="8" name="TextBox 7">
            <a:extLst>
              <a:ext uri="{FF2B5EF4-FFF2-40B4-BE49-F238E27FC236}">
                <a16:creationId xmlns:a16="http://schemas.microsoft.com/office/drawing/2014/main" id="{3D7F4CD6-B8FF-4B25-B733-10B414C2C026}"/>
              </a:ext>
            </a:extLst>
          </p:cNvPr>
          <p:cNvSpPr txBox="1"/>
          <p:nvPr/>
        </p:nvSpPr>
        <p:spPr>
          <a:xfrm>
            <a:off x="923485" y="4196482"/>
            <a:ext cx="2931339" cy="1274195"/>
          </a:xfrm>
          <a:prstGeom prst="rect">
            <a:avLst/>
          </a:prstGeom>
          <a:noFill/>
          <a:ln w="19050">
            <a:solidFill>
              <a:schemeClr val="accent3">
                <a:lumMod val="60000"/>
                <a:lumOff val="40000"/>
              </a:schemeClr>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Organization logo + </a:t>
            </a:r>
            <a:r>
              <a:rPr kumimoji="0" lang="en-US" sz="18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nav</a:t>
            </a:r>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Logo graphic + link</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Nav</a:t>
            </a: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bar background color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Set in 0365 Admin Center</a:t>
            </a:r>
          </a:p>
        </p:txBody>
      </p:sp>
      <p:sp>
        <p:nvSpPr>
          <p:cNvPr id="10" name="TextBox 9">
            <a:extLst>
              <a:ext uri="{FF2B5EF4-FFF2-40B4-BE49-F238E27FC236}">
                <a16:creationId xmlns:a16="http://schemas.microsoft.com/office/drawing/2014/main" id="{34EACD92-A55B-4D6A-9C42-E8F9C30EABFC}"/>
              </a:ext>
            </a:extLst>
          </p:cNvPr>
          <p:cNvSpPr txBox="1"/>
          <p:nvPr/>
        </p:nvSpPr>
        <p:spPr>
          <a:xfrm>
            <a:off x="4751837" y="4187117"/>
            <a:ext cx="2914653" cy="1274195"/>
          </a:xfrm>
          <a:prstGeom prst="rect">
            <a:avLst/>
          </a:prstGeom>
          <a:noFill/>
          <a:ln w="19050">
            <a:solidFill>
              <a:schemeClr val="accent3"/>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Hub logo + </a:t>
            </a:r>
            <a:r>
              <a:rPr kumimoji="0" lang="en-US" sz="18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nav</a:t>
            </a:r>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Logo graphic + link</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Nav</a:t>
            </a: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bar background color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3 tiers of navigation</a:t>
            </a:r>
          </a:p>
        </p:txBody>
      </p:sp>
      <p:sp>
        <p:nvSpPr>
          <p:cNvPr id="11" name="TextBox 10">
            <a:extLst>
              <a:ext uri="{FF2B5EF4-FFF2-40B4-BE49-F238E27FC236}">
                <a16:creationId xmlns:a16="http://schemas.microsoft.com/office/drawing/2014/main" id="{14BF3F03-3C3D-494A-903E-B81F5C2D7B05}"/>
              </a:ext>
            </a:extLst>
          </p:cNvPr>
          <p:cNvSpPr txBox="1"/>
          <p:nvPr/>
        </p:nvSpPr>
        <p:spPr>
          <a:xfrm>
            <a:off x="8466073" y="4190963"/>
            <a:ext cx="2902254" cy="1274195"/>
          </a:xfrm>
          <a:prstGeom prst="rect">
            <a:avLst/>
          </a:prstGeom>
          <a:noFill/>
          <a:ln w="19050">
            <a:solidFill>
              <a:schemeClr val="accent2"/>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Site logo + </a:t>
            </a:r>
            <a:r>
              <a:rPr kumimoji="0" lang="en-US" sz="18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nav</a:t>
            </a:r>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Logo graphic + link</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Hover card</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Navigation (either horizontal or left)</a:t>
            </a:r>
          </a:p>
        </p:txBody>
      </p:sp>
      <p:pic>
        <p:nvPicPr>
          <p:cNvPr id="15" name="Picture 14">
            <a:extLst>
              <a:ext uri="{FF2B5EF4-FFF2-40B4-BE49-F238E27FC236}">
                <a16:creationId xmlns:a16="http://schemas.microsoft.com/office/drawing/2014/main" id="{E754154B-FF81-43B6-8C3C-201B42129EB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54054" y="1479241"/>
            <a:ext cx="10972800" cy="1612006"/>
          </a:xfrm>
          <a:prstGeom prst="rect">
            <a:avLst/>
          </a:prstGeom>
        </p:spPr>
      </p:pic>
      <p:sp>
        <p:nvSpPr>
          <p:cNvPr id="9" name="Rectangle 8">
            <a:extLst>
              <a:ext uri="{FF2B5EF4-FFF2-40B4-BE49-F238E27FC236}">
                <a16:creationId xmlns:a16="http://schemas.microsoft.com/office/drawing/2014/main" id="{21E8ABB5-E869-403A-8D87-E4877A9B4473}"/>
              </a:ext>
            </a:extLst>
          </p:cNvPr>
          <p:cNvSpPr/>
          <p:nvPr/>
        </p:nvSpPr>
        <p:spPr bwMode="auto">
          <a:xfrm>
            <a:off x="5245346" y="1489853"/>
            <a:ext cx="1788620" cy="354009"/>
          </a:xfrm>
          <a:prstGeom prst="rect">
            <a:avLst/>
          </a:prstGeom>
          <a:noFill/>
          <a:ln w="190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AAA4A22D-0917-4ADB-AF7E-8729076353DC}"/>
              </a:ext>
            </a:extLst>
          </p:cNvPr>
          <p:cNvSpPr/>
          <p:nvPr/>
        </p:nvSpPr>
        <p:spPr bwMode="auto">
          <a:xfrm>
            <a:off x="809620" y="1857473"/>
            <a:ext cx="5201152" cy="314697"/>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416E649D-9DF3-4458-BC11-4AE10ECD3D07}"/>
              </a:ext>
            </a:extLst>
          </p:cNvPr>
          <p:cNvSpPr/>
          <p:nvPr/>
        </p:nvSpPr>
        <p:spPr bwMode="auto">
          <a:xfrm>
            <a:off x="809622" y="2286860"/>
            <a:ext cx="4221068" cy="709513"/>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 name="Connector: Elbow 23">
            <a:extLst>
              <a:ext uri="{FF2B5EF4-FFF2-40B4-BE49-F238E27FC236}">
                <a16:creationId xmlns:a16="http://schemas.microsoft.com/office/drawing/2014/main" id="{97139E90-E530-497C-901F-248FAE8F757E}"/>
              </a:ext>
            </a:extLst>
          </p:cNvPr>
          <p:cNvCxnSpPr>
            <a:cxnSpLocks/>
            <a:stCxn id="9" idx="2"/>
            <a:endCxn id="8" idx="0"/>
          </p:cNvCxnSpPr>
          <p:nvPr/>
        </p:nvCxnSpPr>
        <p:spPr>
          <a:xfrm rot="5400000">
            <a:off x="3088096" y="1144922"/>
            <a:ext cx="2352620" cy="3750501"/>
          </a:xfrm>
          <a:prstGeom prst="bentConnector3">
            <a:avLst>
              <a:gd name="adj1" fmla="val 50000"/>
            </a:avLst>
          </a:prstGeom>
          <a:ln w="190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B42F9EF-1808-406E-8D26-5ACE6AD07F4D}"/>
              </a:ext>
            </a:extLst>
          </p:cNvPr>
          <p:cNvCxnSpPr>
            <a:cxnSpLocks/>
            <a:stCxn id="20" idx="2"/>
            <a:endCxn id="10" idx="0"/>
          </p:cNvCxnSpPr>
          <p:nvPr/>
        </p:nvCxnSpPr>
        <p:spPr>
          <a:xfrm rot="16200000" flipH="1">
            <a:off x="3802207" y="1780159"/>
            <a:ext cx="2014947" cy="2798968"/>
          </a:xfrm>
          <a:prstGeom prst="bentConnector3">
            <a:avLst>
              <a:gd name="adj1" fmla="val 50000"/>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346D5DCC-FA6C-4367-AB09-E4ADCF16BCDE}"/>
              </a:ext>
            </a:extLst>
          </p:cNvPr>
          <p:cNvCxnSpPr>
            <a:cxnSpLocks/>
            <a:stCxn id="21" idx="2"/>
            <a:endCxn id="11" idx="0"/>
          </p:cNvCxnSpPr>
          <p:nvPr/>
        </p:nvCxnSpPr>
        <p:spPr>
          <a:xfrm rot="16200000" flipH="1">
            <a:off x="5821383" y="95146"/>
            <a:ext cx="1194590" cy="6997044"/>
          </a:xfrm>
          <a:prstGeom prst="bentConnector3">
            <a:avLst>
              <a:gd name="adj1" fmla="val 50000"/>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9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7"/>
                                        </p:tgtEl>
                                      </p:cBhvr>
                                    </p:animEffect>
                                    <p:set>
                                      <p:cBhvr>
                                        <p:cTn id="32" dur="1" fill="hold">
                                          <p:stCondLst>
                                            <p:cond delay="499"/>
                                          </p:stCondLst>
                                        </p:cTn>
                                        <p:tgtEl>
                                          <p:spTgt spid="27"/>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31"/>
                                        </p:tgtEl>
                                      </p:cBhvr>
                                    </p:animEffect>
                                    <p:set>
                                      <p:cBhvr>
                                        <p:cTn id="46" dur="1" fill="hold">
                                          <p:stCondLst>
                                            <p:cond delay="499"/>
                                          </p:stCondLst>
                                        </p:cTn>
                                        <p:tgtEl>
                                          <p:spTgt spid="31"/>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9" grpId="0"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51F82-6C63-45AA-99E8-AD46B9F69CC0}"/>
              </a:ext>
            </a:extLst>
          </p:cNvPr>
          <p:cNvSpPr>
            <a:spLocks noGrp="1"/>
          </p:cNvSpPr>
          <p:nvPr>
            <p:ph type="title"/>
          </p:nvPr>
        </p:nvSpPr>
        <p:spPr>
          <a:xfrm>
            <a:off x="274638" y="2125662"/>
            <a:ext cx="11887200" cy="3010055"/>
          </a:xfrm>
        </p:spPr>
        <p:txBody>
          <a:bodyPr/>
          <a:lstStyle/>
          <a:p>
            <a:pPr>
              <a:spcAft>
                <a:spcPts val="2400"/>
              </a:spcAft>
            </a:pPr>
            <a:r>
              <a:rPr lang="en-US" dirty="0"/>
              <a:t>Theming</a:t>
            </a:r>
            <a:br>
              <a:rPr lang="en-US" dirty="0"/>
            </a:br>
            <a:r>
              <a:rPr lang="en-US" sz="4400" dirty="0"/>
              <a:t>Out of the box</a:t>
            </a:r>
            <a:br>
              <a:rPr lang="en-US" sz="4400" dirty="0"/>
            </a:br>
            <a:r>
              <a:rPr lang="es-MX" sz="4400" dirty="0"/>
              <a:t>Personalizado </a:t>
            </a:r>
            <a:r>
              <a:rPr lang="es-MX" sz="4400" dirty="0" smtClean="0"/>
              <a:t>desde: </a:t>
            </a:r>
            <a:r>
              <a:rPr lang="es-MX" sz="4400" dirty="0"/>
              <a:t>Cambiar el aspecto personalizado durante la creación del sitio</a:t>
            </a:r>
            <a:endParaRPr lang="en-US" sz="4400" dirty="0"/>
          </a:p>
        </p:txBody>
      </p:sp>
    </p:spTree>
    <p:extLst>
      <p:ext uri="{BB962C8B-B14F-4D97-AF65-F5344CB8AC3E}">
        <p14:creationId xmlns:p14="http://schemas.microsoft.com/office/powerpoint/2010/main" val="266532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51F82-6C63-45AA-99E8-AD46B9F69CC0}"/>
              </a:ext>
            </a:extLst>
          </p:cNvPr>
          <p:cNvSpPr>
            <a:spLocks noGrp="1"/>
          </p:cNvSpPr>
          <p:nvPr>
            <p:ph type="title"/>
          </p:nvPr>
        </p:nvSpPr>
        <p:spPr>
          <a:xfrm>
            <a:off x="274638" y="2125662"/>
            <a:ext cx="11887200" cy="1181862"/>
          </a:xfrm>
        </p:spPr>
        <p:txBody>
          <a:bodyPr/>
          <a:lstStyle/>
          <a:p>
            <a:r>
              <a:rPr lang="en-US" dirty="0"/>
              <a:t>Out-of-the-box theming</a:t>
            </a:r>
          </a:p>
        </p:txBody>
      </p:sp>
    </p:spTree>
    <p:extLst>
      <p:ext uri="{BB962C8B-B14F-4D97-AF65-F5344CB8AC3E}">
        <p14:creationId xmlns:p14="http://schemas.microsoft.com/office/powerpoint/2010/main" val="335877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77C90-C489-447A-AC22-A62FAB243CDD}"/>
              </a:ext>
            </a:extLst>
          </p:cNvPr>
          <p:cNvSpPr>
            <a:spLocks noGrp="1"/>
          </p:cNvSpPr>
          <p:nvPr>
            <p:ph type="title"/>
          </p:nvPr>
        </p:nvSpPr>
        <p:spPr/>
        <p:txBody>
          <a:bodyPr/>
          <a:lstStyle/>
          <a:p>
            <a:r>
              <a:rPr lang="en-US"/>
              <a:t>SharePoint theming pillars</a:t>
            </a:r>
            <a:r>
              <a:rPr lang="en-US">
                <a:cs typeface="Segoe UI Light"/>
              </a:rPr>
              <a:t> </a:t>
            </a:r>
            <a:endParaRPr lang="en-US"/>
          </a:p>
        </p:txBody>
      </p:sp>
      <p:sp>
        <p:nvSpPr>
          <p:cNvPr id="9" name="Rectangle 8">
            <a:extLst>
              <a:ext uri="{FF2B5EF4-FFF2-40B4-BE49-F238E27FC236}">
                <a16:creationId xmlns:a16="http://schemas.microsoft.com/office/drawing/2014/main" id="{A506C55D-4C9F-4A6C-BACE-C3DB8026D121}"/>
              </a:ext>
            </a:extLst>
          </p:cNvPr>
          <p:cNvSpPr/>
          <p:nvPr/>
        </p:nvSpPr>
        <p:spPr bwMode="auto">
          <a:xfrm>
            <a:off x="217673" y="1646669"/>
            <a:ext cx="2926080" cy="16459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2743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lvl="0" algn="ctr" defTabSz="932472" fontAlgn="base">
              <a:lnSpc>
                <a:spcPct val="90000"/>
              </a:lnSpc>
              <a:spcBef>
                <a:spcPct val="0"/>
              </a:spcBef>
              <a:spcAft>
                <a:spcPct val="0"/>
              </a:spcAft>
              <a:defRPr/>
            </a:pPr>
            <a:r>
              <a:rPr lang="en-US" sz="2400" dirty="0" err="1">
                <a:gradFill>
                  <a:gsLst>
                    <a:gs pos="0">
                      <a:srgbClr val="FFFFFF"/>
                    </a:gs>
                    <a:gs pos="100000">
                      <a:srgbClr val="FFFFFF"/>
                    </a:gs>
                  </a:gsLst>
                  <a:lin ang="5400000" scaled="0"/>
                </a:gradFill>
                <a:ea typeface="Segoe UI" pitchFamily="34" charset="0"/>
                <a:cs typeface="Segoe UI" pitchFamily="34" charset="0"/>
              </a:rPr>
              <a:t>Profesional</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TextBox 9">
            <a:extLst>
              <a:ext uri="{FF2B5EF4-FFF2-40B4-BE49-F238E27FC236}">
                <a16:creationId xmlns:a16="http://schemas.microsoft.com/office/drawing/2014/main" id="{4D636332-8480-4DAE-AC73-224F6B34A470}"/>
              </a:ext>
            </a:extLst>
          </p:cNvPr>
          <p:cNvSpPr txBox="1"/>
          <p:nvPr/>
        </p:nvSpPr>
        <p:spPr>
          <a:xfrm>
            <a:off x="217673" y="3292571"/>
            <a:ext cx="2926080" cy="302409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lvl="0" indent="-285750">
              <a:buFont typeface="Arial" panose="020B0604020202020204" pitchFamily="34" charset="0"/>
              <a:buChar char="•"/>
              <a:tabLst>
                <a:tab pos="285750" algn="l"/>
              </a:tabLst>
              <a:defRPr/>
            </a:pPr>
            <a:r>
              <a:rPr lang="en-US" dirty="0" err="1">
                <a:gradFill>
                  <a:gsLst>
                    <a:gs pos="29245">
                      <a:srgbClr val="FFFFFF"/>
                    </a:gs>
                    <a:gs pos="55000">
                      <a:srgbClr val="FFFFFF"/>
                    </a:gs>
                  </a:gsLst>
                  <a:lin ang="5400000" scaled="0"/>
                </a:gradFill>
              </a:rPr>
              <a:t>Moderno</a:t>
            </a:r>
            <a:r>
              <a:rPr lang="en-US" dirty="0">
                <a:gradFill>
                  <a:gsLst>
                    <a:gs pos="29245">
                      <a:srgbClr val="FFFFFF"/>
                    </a:gs>
                    <a:gs pos="55000">
                      <a:srgbClr val="FFFFFF"/>
                    </a:gs>
                  </a:gsLst>
                  <a:lin ang="5400000" scaled="0"/>
                </a:gradFill>
              </a:rPr>
              <a:t>, </a:t>
            </a:r>
            <a:r>
              <a:rPr lang="en-US" dirty="0" err="1">
                <a:gradFill>
                  <a:gsLst>
                    <a:gs pos="29245">
                      <a:srgbClr val="FFFFFF"/>
                    </a:gs>
                    <a:gs pos="55000">
                      <a:srgbClr val="FFFFFF"/>
                    </a:gs>
                  </a:gsLst>
                  <a:lin ang="5400000" scaled="0"/>
                </a:gradFill>
              </a:rPr>
              <a:t>organizado</a:t>
            </a:r>
            <a:r>
              <a:rPr lang="en-US" dirty="0">
                <a:gradFill>
                  <a:gsLst>
                    <a:gs pos="29245">
                      <a:srgbClr val="FFFFFF"/>
                    </a:gs>
                    <a:gs pos="55000">
                      <a:srgbClr val="FFFFFF"/>
                    </a:gs>
                  </a:gsLst>
                  <a:lin ang="5400000" scaled="0"/>
                </a:gradFill>
              </a:rPr>
              <a:t>, </a:t>
            </a:r>
            <a:r>
              <a:rPr lang="en-US" dirty="0" err="1">
                <a:gradFill>
                  <a:gsLst>
                    <a:gs pos="29245">
                      <a:srgbClr val="FFFFFF"/>
                    </a:gs>
                    <a:gs pos="55000">
                      <a:srgbClr val="FFFFFF"/>
                    </a:gs>
                  </a:gsLst>
                  <a:lin ang="5400000" scaled="0"/>
                </a:gradFill>
              </a:rPr>
              <a:t>limpio</a:t>
            </a:r>
            <a:endParaRPr lang="en-US"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endParaRPr lang="en-US"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r>
              <a:rPr lang="en-US" dirty="0" err="1">
                <a:gradFill>
                  <a:gsLst>
                    <a:gs pos="29245">
                      <a:srgbClr val="FFFFFF"/>
                    </a:gs>
                    <a:gs pos="55000">
                      <a:srgbClr val="FFFFFF"/>
                    </a:gs>
                  </a:gsLst>
                  <a:lin ang="5400000" scaled="0"/>
                </a:gradFill>
              </a:rPr>
              <a:t>Muestra</a:t>
            </a:r>
            <a:r>
              <a:rPr lang="en-US" dirty="0">
                <a:gradFill>
                  <a:gsLst>
                    <a:gs pos="29245">
                      <a:srgbClr val="FFFFFF"/>
                    </a:gs>
                    <a:gs pos="55000">
                      <a:srgbClr val="FFFFFF"/>
                    </a:gs>
                  </a:gsLst>
                  <a:lin ang="5400000" scaled="0"/>
                </a:gradFill>
              </a:rPr>
              <a:t> </a:t>
            </a:r>
            <a:r>
              <a:rPr lang="en-US" dirty="0" err="1">
                <a:gradFill>
                  <a:gsLst>
                    <a:gs pos="29245">
                      <a:srgbClr val="FFFFFF"/>
                    </a:gs>
                    <a:gs pos="55000">
                      <a:srgbClr val="FFFFFF"/>
                    </a:gs>
                  </a:gsLst>
                  <a:lin ang="5400000" scaled="0"/>
                </a:gradFill>
              </a:rPr>
              <a:t>contenido</a:t>
            </a:r>
            <a:r>
              <a:rPr lang="en-US" dirty="0">
                <a:gradFill>
                  <a:gsLst>
                    <a:gs pos="29245">
                      <a:srgbClr val="FFFFFF"/>
                    </a:gs>
                    <a:gs pos="55000">
                      <a:srgbClr val="FFFFFF"/>
                    </a:gs>
                  </a:gsLst>
                  <a:lin ang="5400000" scaled="0"/>
                </a:gradFill>
              </a:rPr>
              <a:t> </a:t>
            </a:r>
            <a:r>
              <a:rPr lang="en-US" dirty="0" err="1">
                <a:gradFill>
                  <a:gsLst>
                    <a:gs pos="29245">
                      <a:srgbClr val="FFFFFF"/>
                    </a:gs>
                    <a:gs pos="55000">
                      <a:srgbClr val="FFFFFF"/>
                    </a:gs>
                  </a:gsLst>
                  <a:lin ang="5400000" scaled="0"/>
                </a:gradFill>
              </a:rPr>
              <a:t>empresarial</a:t>
            </a:r>
            <a:endParaRPr lang="en-US"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endParaRPr lang="en-US"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r>
              <a:rPr lang="en-US" dirty="0" err="1">
                <a:gradFill>
                  <a:gsLst>
                    <a:gs pos="29245">
                      <a:srgbClr val="FFFFFF"/>
                    </a:gs>
                    <a:gs pos="55000">
                      <a:srgbClr val="FFFFFF"/>
                    </a:gs>
                  </a:gsLst>
                  <a:lin ang="5400000" scaled="0"/>
                </a:gradFill>
              </a:rPr>
              <a:t>Refleja</a:t>
            </a:r>
            <a:r>
              <a:rPr lang="en-US" dirty="0">
                <a:gradFill>
                  <a:gsLst>
                    <a:gs pos="29245">
                      <a:srgbClr val="FFFFFF"/>
                    </a:gs>
                    <a:gs pos="55000">
                      <a:srgbClr val="FFFFFF"/>
                    </a:gs>
                  </a:gsLst>
                  <a:lin ang="5400000" scaled="0"/>
                </a:gradFill>
              </a:rPr>
              <a:t> la </a:t>
            </a:r>
            <a:r>
              <a:rPr lang="en-US" dirty="0" err="1">
                <a:gradFill>
                  <a:gsLst>
                    <a:gs pos="29245">
                      <a:srgbClr val="FFFFFF"/>
                    </a:gs>
                    <a:gs pos="55000">
                      <a:srgbClr val="FFFFFF"/>
                    </a:gs>
                  </a:gsLst>
                  <a:lin ang="5400000" scaled="0"/>
                </a:gradFill>
              </a:rPr>
              <a:t>industria</a:t>
            </a:r>
            <a:r>
              <a:rPr lang="en-US" dirty="0">
                <a:gradFill>
                  <a:gsLst>
                    <a:gs pos="29245">
                      <a:srgbClr val="FFFFFF"/>
                    </a:gs>
                    <a:gs pos="55000">
                      <a:srgbClr val="FFFFFF"/>
                    </a:gs>
                  </a:gsLst>
                  <a:lin ang="5400000" scaled="0"/>
                </a:gradFill>
              </a:rPr>
              <a:t> o vertical</a:t>
            </a:r>
            <a:endParaRPr kumimoji="0" lang="en-US" sz="1800" b="0" i="0" u="none" strike="noStrike" kern="1200" cap="none" spc="0" normalizeH="0" baseline="0" noProof="0" dirty="0">
              <a:ln>
                <a:noFill/>
              </a:ln>
              <a:gradFill>
                <a:gsLst>
                  <a:gs pos="29245">
                    <a:srgbClr val="FFFFFF"/>
                  </a:gs>
                  <a:gs pos="55000">
                    <a:srgbClr val="FFFFFF"/>
                  </a:gs>
                </a:gsLst>
                <a:lin ang="5400000" scaled="0"/>
              </a:gradFill>
              <a:effectLst/>
              <a:uLnTx/>
              <a:uFillTx/>
              <a:latin typeface="Segoe UI Semilight"/>
              <a:cs typeface="Segoe UI" pitchFamily="34" charset="0"/>
            </a:endParaRPr>
          </a:p>
        </p:txBody>
      </p:sp>
      <p:pic>
        <p:nvPicPr>
          <p:cNvPr id="11" name="Graphic 26" descr="Suitcase">
            <a:extLst>
              <a:ext uri="{FF2B5EF4-FFF2-40B4-BE49-F238E27FC236}">
                <a16:creationId xmlns:a16="http://schemas.microsoft.com/office/drawing/2014/main" id="{84EBEB97-F8F9-4D9E-8696-74A1A9411E49}"/>
              </a:ext>
            </a:extLst>
          </p:cNvPr>
          <p:cNvPicPr>
            <a:picLocks noChangeAspect="1"/>
          </p:cNvPicPr>
          <p:nvPr/>
        </p:nvPicPr>
        <p:blipFill>
          <a:blip r:embed="rId3">
            <a:extLst>
              <a:ext uri="{96DAC541-7B7A-43D3-8B79-37D633B846F1}">
                <asvg:svgBlip xmlns:asvg="http://schemas.microsoft.com/office/drawing/2016/SVG/main" xmlns="" r:embed="rId10"/>
              </a:ext>
            </a:extLst>
          </a:blip>
          <a:stretch>
            <a:fillRect/>
          </a:stretch>
        </p:blipFill>
        <p:spPr>
          <a:xfrm>
            <a:off x="1251599" y="1736260"/>
            <a:ext cx="914400" cy="914400"/>
          </a:xfrm>
          <a:prstGeom prst="rect">
            <a:avLst/>
          </a:prstGeom>
        </p:spPr>
      </p:pic>
    </p:spTree>
    <p:extLst>
      <p:ext uri="{BB962C8B-B14F-4D97-AF65-F5344CB8AC3E}">
        <p14:creationId xmlns:p14="http://schemas.microsoft.com/office/powerpoint/2010/main" val="396955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77C90-C489-447A-AC22-A62FAB243CDD}"/>
              </a:ext>
            </a:extLst>
          </p:cNvPr>
          <p:cNvSpPr>
            <a:spLocks noGrp="1"/>
          </p:cNvSpPr>
          <p:nvPr>
            <p:ph type="title"/>
          </p:nvPr>
        </p:nvSpPr>
        <p:spPr/>
        <p:txBody>
          <a:bodyPr/>
          <a:lstStyle/>
          <a:p>
            <a:r>
              <a:rPr lang="en-US"/>
              <a:t>SharePoint theming pillars</a:t>
            </a:r>
            <a:r>
              <a:rPr lang="en-US">
                <a:cs typeface="Segoe UI Light"/>
              </a:rPr>
              <a:t> </a:t>
            </a:r>
            <a:endParaRPr lang="en-US"/>
          </a:p>
        </p:txBody>
      </p:sp>
      <p:sp>
        <p:nvSpPr>
          <p:cNvPr id="9" name="Rectangle 8">
            <a:extLst>
              <a:ext uri="{FF2B5EF4-FFF2-40B4-BE49-F238E27FC236}">
                <a16:creationId xmlns:a16="http://schemas.microsoft.com/office/drawing/2014/main" id="{A506C55D-4C9F-4A6C-BACE-C3DB8026D121}"/>
              </a:ext>
            </a:extLst>
          </p:cNvPr>
          <p:cNvSpPr/>
          <p:nvPr/>
        </p:nvSpPr>
        <p:spPr bwMode="auto">
          <a:xfrm>
            <a:off x="217673" y="1646669"/>
            <a:ext cx="2926080" cy="16459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2743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lvl="0" algn="ctr" defTabSz="932472" fontAlgn="base">
              <a:lnSpc>
                <a:spcPct val="90000"/>
              </a:lnSpc>
              <a:spcBef>
                <a:spcPct val="0"/>
              </a:spcBef>
              <a:spcAft>
                <a:spcPct val="0"/>
              </a:spcAft>
              <a:defRPr/>
            </a:pPr>
            <a:r>
              <a:rPr lang="en-US" sz="2400" dirty="0" err="1">
                <a:gradFill>
                  <a:gsLst>
                    <a:gs pos="0">
                      <a:srgbClr val="FFFFFF"/>
                    </a:gs>
                    <a:gs pos="100000">
                      <a:srgbClr val="FFFFFF"/>
                    </a:gs>
                  </a:gsLst>
                  <a:lin ang="5400000" scaled="0"/>
                </a:gradFill>
                <a:ea typeface="Segoe UI" pitchFamily="34" charset="0"/>
                <a:cs typeface="Segoe UI" pitchFamily="34" charset="0"/>
              </a:rPr>
              <a:t>Profesional</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TextBox 10">
            <a:extLst>
              <a:ext uri="{FF2B5EF4-FFF2-40B4-BE49-F238E27FC236}">
                <a16:creationId xmlns:a16="http://schemas.microsoft.com/office/drawing/2014/main" id="{4D636332-8480-4DAE-AC73-224F6B34A470}"/>
              </a:ext>
            </a:extLst>
          </p:cNvPr>
          <p:cNvSpPr txBox="1"/>
          <p:nvPr/>
        </p:nvSpPr>
        <p:spPr>
          <a:xfrm>
            <a:off x="217673" y="3292571"/>
            <a:ext cx="2926080" cy="302409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lvl="0" indent="-285750">
              <a:buFont typeface="Arial" panose="020B0604020202020204" pitchFamily="34" charset="0"/>
              <a:buChar char="•"/>
              <a:tabLst>
                <a:tab pos="285750" algn="l"/>
              </a:tabLst>
              <a:defRPr/>
            </a:pPr>
            <a:r>
              <a:rPr lang="en-US" dirty="0" err="1">
                <a:gradFill>
                  <a:gsLst>
                    <a:gs pos="29245">
                      <a:srgbClr val="FFFFFF"/>
                    </a:gs>
                    <a:gs pos="55000">
                      <a:srgbClr val="FFFFFF"/>
                    </a:gs>
                  </a:gsLst>
                  <a:lin ang="5400000" scaled="0"/>
                </a:gradFill>
              </a:rPr>
              <a:t>Moderno</a:t>
            </a:r>
            <a:r>
              <a:rPr lang="en-US" dirty="0">
                <a:gradFill>
                  <a:gsLst>
                    <a:gs pos="29245">
                      <a:srgbClr val="FFFFFF"/>
                    </a:gs>
                    <a:gs pos="55000">
                      <a:srgbClr val="FFFFFF"/>
                    </a:gs>
                  </a:gsLst>
                  <a:lin ang="5400000" scaled="0"/>
                </a:gradFill>
              </a:rPr>
              <a:t>, </a:t>
            </a:r>
            <a:r>
              <a:rPr lang="en-US" dirty="0" err="1">
                <a:gradFill>
                  <a:gsLst>
                    <a:gs pos="29245">
                      <a:srgbClr val="FFFFFF"/>
                    </a:gs>
                    <a:gs pos="55000">
                      <a:srgbClr val="FFFFFF"/>
                    </a:gs>
                  </a:gsLst>
                  <a:lin ang="5400000" scaled="0"/>
                </a:gradFill>
              </a:rPr>
              <a:t>organizado</a:t>
            </a:r>
            <a:r>
              <a:rPr lang="en-US" dirty="0">
                <a:gradFill>
                  <a:gsLst>
                    <a:gs pos="29245">
                      <a:srgbClr val="FFFFFF"/>
                    </a:gs>
                    <a:gs pos="55000">
                      <a:srgbClr val="FFFFFF"/>
                    </a:gs>
                  </a:gsLst>
                  <a:lin ang="5400000" scaled="0"/>
                </a:gradFill>
              </a:rPr>
              <a:t>, </a:t>
            </a:r>
            <a:r>
              <a:rPr lang="en-US" dirty="0" err="1">
                <a:gradFill>
                  <a:gsLst>
                    <a:gs pos="29245">
                      <a:srgbClr val="FFFFFF"/>
                    </a:gs>
                    <a:gs pos="55000">
                      <a:srgbClr val="FFFFFF"/>
                    </a:gs>
                  </a:gsLst>
                  <a:lin ang="5400000" scaled="0"/>
                </a:gradFill>
              </a:rPr>
              <a:t>limpio</a:t>
            </a:r>
            <a:endParaRPr lang="en-US"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endParaRPr lang="en-US"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r>
              <a:rPr lang="en-US" dirty="0" err="1">
                <a:gradFill>
                  <a:gsLst>
                    <a:gs pos="29245">
                      <a:srgbClr val="FFFFFF"/>
                    </a:gs>
                    <a:gs pos="55000">
                      <a:srgbClr val="FFFFFF"/>
                    </a:gs>
                  </a:gsLst>
                  <a:lin ang="5400000" scaled="0"/>
                </a:gradFill>
              </a:rPr>
              <a:t>Muestra</a:t>
            </a:r>
            <a:r>
              <a:rPr lang="en-US" dirty="0">
                <a:gradFill>
                  <a:gsLst>
                    <a:gs pos="29245">
                      <a:srgbClr val="FFFFFF"/>
                    </a:gs>
                    <a:gs pos="55000">
                      <a:srgbClr val="FFFFFF"/>
                    </a:gs>
                  </a:gsLst>
                  <a:lin ang="5400000" scaled="0"/>
                </a:gradFill>
              </a:rPr>
              <a:t> </a:t>
            </a:r>
            <a:r>
              <a:rPr lang="en-US" dirty="0" err="1">
                <a:gradFill>
                  <a:gsLst>
                    <a:gs pos="29245">
                      <a:srgbClr val="FFFFFF"/>
                    </a:gs>
                    <a:gs pos="55000">
                      <a:srgbClr val="FFFFFF"/>
                    </a:gs>
                  </a:gsLst>
                  <a:lin ang="5400000" scaled="0"/>
                </a:gradFill>
              </a:rPr>
              <a:t>contenido</a:t>
            </a:r>
            <a:r>
              <a:rPr lang="en-US" dirty="0">
                <a:gradFill>
                  <a:gsLst>
                    <a:gs pos="29245">
                      <a:srgbClr val="FFFFFF"/>
                    </a:gs>
                    <a:gs pos="55000">
                      <a:srgbClr val="FFFFFF"/>
                    </a:gs>
                  </a:gsLst>
                  <a:lin ang="5400000" scaled="0"/>
                </a:gradFill>
              </a:rPr>
              <a:t> </a:t>
            </a:r>
            <a:r>
              <a:rPr lang="en-US" dirty="0" err="1">
                <a:gradFill>
                  <a:gsLst>
                    <a:gs pos="29245">
                      <a:srgbClr val="FFFFFF"/>
                    </a:gs>
                    <a:gs pos="55000">
                      <a:srgbClr val="FFFFFF"/>
                    </a:gs>
                  </a:gsLst>
                  <a:lin ang="5400000" scaled="0"/>
                </a:gradFill>
              </a:rPr>
              <a:t>empresarial</a:t>
            </a:r>
            <a:endParaRPr lang="en-US"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endParaRPr lang="en-US"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r>
              <a:rPr lang="en-US" dirty="0" err="1">
                <a:gradFill>
                  <a:gsLst>
                    <a:gs pos="29245">
                      <a:srgbClr val="FFFFFF"/>
                    </a:gs>
                    <a:gs pos="55000">
                      <a:srgbClr val="FFFFFF"/>
                    </a:gs>
                  </a:gsLst>
                  <a:lin ang="5400000" scaled="0"/>
                </a:gradFill>
              </a:rPr>
              <a:t>Refleja</a:t>
            </a:r>
            <a:r>
              <a:rPr lang="en-US" dirty="0">
                <a:gradFill>
                  <a:gsLst>
                    <a:gs pos="29245">
                      <a:srgbClr val="FFFFFF"/>
                    </a:gs>
                    <a:gs pos="55000">
                      <a:srgbClr val="FFFFFF"/>
                    </a:gs>
                  </a:gsLst>
                  <a:lin ang="5400000" scaled="0"/>
                </a:gradFill>
              </a:rPr>
              <a:t> la </a:t>
            </a:r>
            <a:r>
              <a:rPr lang="en-US" dirty="0" err="1">
                <a:gradFill>
                  <a:gsLst>
                    <a:gs pos="29245">
                      <a:srgbClr val="FFFFFF"/>
                    </a:gs>
                    <a:gs pos="55000">
                      <a:srgbClr val="FFFFFF"/>
                    </a:gs>
                  </a:gsLst>
                  <a:lin ang="5400000" scaled="0"/>
                </a:gradFill>
              </a:rPr>
              <a:t>industria</a:t>
            </a:r>
            <a:r>
              <a:rPr lang="en-US" dirty="0">
                <a:gradFill>
                  <a:gsLst>
                    <a:gs pos="29245">
                      <a:srgbClr val="FFFFFF"/>
                    </a:gs>
                    <a:gs pos="55000">
                      <a:srgbClr val="FFFFFF"/>
                    </a:gs>
                  </a:gsLst>
                  <a:lin ang="5400000" scaled="0"/>
                </a:gradFill>
              </a:rPr>
              <a:t> o vertical</a:t>
            </a:r>
            <a:endParaRPr kumimoji="0" lang="en-US" sz="1800" b="0" i="0" u="none" strike="noStrike" kern="1200" cap="none" spc="0" normalizeH="0" baseline="0" noProof="0" dirty="0">
              <a:ln>
                <a:noFill/>
              </a:ln>
              <a:gradFill>
                <a:gsLst>
                  <a:gs pos="29245">
                    <a:srgbClr val="FFFFFF"/>
                  </a:gs>
                  <a:gs pos="55000">
                    <a:srgbClr val="FFFFFF"/>
                  </a:gs>
                </a:gsLst>
                <a:lin ang="5400000" scaled="0"/>
              </a:gradFill>
              <a:effectLst/>
              <a:uLnTx/>
              <a:uFillTx/>
              <a:latin typeface="Segoe UI Semilight"/>
              <a:cs typeface="Segoe UI" pitchFamily="34" charset="0"/>
            </a:endParaRPr>
          </a:p>
        </p:txBody>
      </p:sp>
      <p:pic>
        <p:nvPicPr>
          <p:cNvPr id="12" name="Graphic 26" descr="Suitcase">
            <a:extLst>
              <a:ext uri="{FF2B5EF4-FFF2-40B4-BE49-F238E27FC236}">
                <a16:creationId xmlns:a16="http://schemas.microsoft.com/office/drawing/2014/main" id="{84EBEB97-F8F9-4D9E-8696-74A1A9411E49}"/>
              </a:ext>
            </a:extLst>
          </p:cNvPr>
          <p:cNvPicPr>
            <a:picLocks noChangeAspect="1"/>
          </p:cNvPicPr>
          <p:nvPr/>
        </p:nvPicPr>
        <p:blipFill>
          <a:blip r:embed="rId3">
            <a:extLst>
              <a:ext uri="{96DAC541-7B7A-43D3-8B79-37D633B846F1}">
                <asvg:svgBlip xmlns:asvg="http://schemas.microsoft.com/office/drawing/2016/SVG/main" xmlns="" r:embed="rId10"/>
              </a:ext>
            </a:extLst>
          </a:blip>
          <a:stretch>
            <a:fillRect/>
          </a:stretch>
        </p:blipFill>
        <p:spPr>
          <a:xfrm>
            <a:off x="1251599" y="1736260"/>
            <a:ext cx="914400" cy="914400"/>
          </a:xfrm>
          <a:prstGeom prst="rect">
            <a:avLst/>
          </a:prstGeom>
        </p:spPr>
      </p:pic>
      <p:sp>
        <p:nvSpPr>
          <p:cNvPr id="13" name="Rectangle 12">
            <a:extLst>
              <a:ext uri="{FF2B5EF4-FFF2-40B4-BE49-F238E27FC236}">
                <a16:creationId xmlns:a16="http://schemas.microsoft.com/office/drawing/2014/main" id="{9802C667-18C6-4C1C-BF5C-5DF25D4DA204}"/>
              </a:ext>
            </a:extLst>
          </p:cNvPr>
          <p:cNvSpPr/>
          <p:nvPr/>
        </p:nvSpPr>
        <p:spPr bwMode="auto">
          <a:xfrm>
            <a:off x="3249831" y="1668462"/>
            <a:ext cx="2926080" cy="16459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2743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lvl="0" algn="ctr" defTabSz="932472" fontAlgn="base">
              <a:lnSpc>
                <a:spcPct val="90000"/>
              </a:lnSpc>
              <a:spcBef>
                <a:spcPct val="0"/>
              </a:spcBef>
              <a:spcAft>
                <a:spcPct val="0"/>
              </a:spcAft>
              <a:defRPr/>
            </a:pPr>
            <a:r>
              <a:rPr lang="en-US" sz="2400" dirty="0">
                <a:gradFill>
                  <a:gsLst>
                    <a:gs pos="0">
                      <a:srgbClr val="FFFFFF"/>
                    </a:gs>
                    <a:gs pos="100000">
                      <a:srgbClr val="FFFFFF"/>
                    </a:gs>
                  </a:gsLst>
                  <a:lin ang="5400000" scaled="0"/>
                </a:gradFill>
                <a:ea typeface="Segoe UI" pitchFamily="34" charset="0"/>
                <a:cs typeface="Segoe UI" pitchFamily="34" charset="0"/>
              </a:rPr>
              <a:t>En </a:t>
            </a:r>
            <a:r>
              <a:rPr lang="en-US" sz="2400" dirty="0" err="1">
                <a:gradFill>
                  <a:gsLst>
                    <a:gs pos="0">
                      <a:srgbClr val="FFFFFF"/>
                    </a:gs>
                    <a:gs pos="100000">
                      <a:srgbClr val="FFFFFF"/>
                    </a:gs>
                  </a:gsLst>
                  <a:lin ang="5400000" scaled="0"/>
                </a:gradFill>
                <a:ea typeface="Segoe UI" pitchFamily="34" charset="0"/>
                <a:cs typeface="Segoe UI" pitchFamily="34" charset="0"/>
              </a:rPr>
              <a:t>rieles</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TextBox 13">
            <a:extLst>
              <a:ext uri="{FF2B5EF4-FFF2-40B4-BE49-F238E27FC236}">
                <a16:creationId xmlns:a16="http://schemas.microsoft.com/office/drawing/2014/main" id="{992AA7F2-A11E-4107-A27E-F1BF7E8F5F28}"/>
              </a:ext>
            </a:extLst>
          </p:cNvPr>
          <p:cNvSpPr txBox="1"/>
          <p:nvPr/>
        </p:nvSpPr>
        <p:spPr>
          <a:xfrm>
            <a:off x="3249831" y="3314364"/>
            <a:ext cx="2926080" cy="3002298"/>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lvl="0" indent="-285750">
              <a:buFont typeface="Arial" panose="020B0604020202020204" pitchFamily="34" charset="0"/>
              <a:buChar char="•"/>
              <a:tabLst>
                <a:tab pos="285750" algn="l"/>
              </a:tabLst>
              <a:defRPr/>
            </a:pPr>
            <a:r>
              <a:rPr lang="es-MX" dirty="0">
                <a:gradFill>
                  <a:gsLst>
                    <a:gs pos="29245">
                      <a:srgbClr val="FFFFFF"/>
                    </a:gs>
                    <a:gs pos="55000">
                      <a:srgbClr val="FFFFFF"/>
                    </a:gs>
                  </a:gsLst>
                  <a:lin ang="5400000" scaled="0"/>
                </a:gradFill>
              </a:rPr>
              <a:t>Aplicación consistente y coherente de los elementos de la marca</a:t>
            </a:r>
          </a:p>
          <a:p>
            <a:pPr marL="285750" lvl="0" indent="-285750">
              <a:buFont typeface="Arial" panose="020B0604020202020204" pitchFamily="34" charset="0"/>
              <a:buChar char="•"/>
              <a:tabLst>
                <a:tab pos="285750" algn="l"/>
              </a:tabLst>
              <a:defRPr/>
            </a:pPr>
            <a:endParaRPr lang="es-MX"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r>
              <a:rPr lang="es-MX" dirty="0">
                <a:gradFill>
                  <a:gsLst>
                    <a:gs pos="29245">
                      <a:srgbClr val="FFFFFF"/>
                    </a:gs>
                    <a:gs pos="55000">
                      <a:srgbClr val="FFFFFF"/>
                    </a:gs>
                  </a:gsLst>
                  <a:lin ang="5400000" scaled="0"/>
                </a:gradFill>
              </a:rPr>
              <a:t>Opciones curadas para empleados</a:t>
            </a:r>
          </a:p>
          <a:p>
            <a:pPr marL="285750" lvl="0" indent="-285750">
              <a:buFont typeface="Arial" panose="020B0604020202020204" pitchFamily="34" charset="0"/>
              <a:buChar char="•"/>
              <a:tabLst>
                <a:tab pos="285750" algn="l"/>
              </a:tabLst>
              <a:defRPr/>
            </a:pPr>
            <a:endParaRPr lang="es-MX"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r>
              <a:rPr lang="es-MX" dirty="0">
                <a:gradFill>
                  <a:gsLst>
                    <a:gs pos="29245">
                      <a:srgbClr val="FFFFFF"/>
                    </a:gs>
                    <a:gs pos="55000">
                      <a:srgbClr val="FFFFFF"/>
                    </a:gs>
                  </a:gsLst>
                  <a:lin ang="5400000" scaled="0"/>
                </a:gradFill>
              </a:rPr>
              <a:t>Funciona en varios ámbitos</a:t>
            </a:r>
            <a:endParaRPr lang="en-US" dirty="0">
              <a:gradFill>
                <a:gsLst>
                  <a:gs pos="29245">
                    <a:srgbClr val="FFFFFF"/>
                  </a:gs>
                  <a:gs pos="55000">
                    <a:srgbClr val="FFFFFF"/>
                  </a:gs>
                </a:gsLst>
                <a:lin ang="5400000" scaled="0"/>
              </a:gradFill>
            </a:endParaRPr>
          </a:p>
        </p:txBody>
      </p:sp>
      <p:pic>
        <p:nvPicPr>
          <p:cNvPr id="24" name="Graphic 9" descr="Train">
            <a:extLst>
              <a:ext uri="{FF2B5EF4-FFF2-40B4-BE49-F238E27FC236}">
                <a16:creationId xmlns:a16="http://schemas.microsoft.com/office/drawing/2014/main" id="{1F284628-4245-473C-9D67-6EFE030B8775}"/>
              </a:ext>
            </a:extLst>
          </p:cNvPr>
          <p:cNvPicPr>
            <a:picLocks noChangeAspect="1"/>
          </p:cNvPicPr>
          <p:nvPr/>
        </p:nvPicPr>
        <p:blipFill>
          <a:blip r:embed="rId11">
            <a:extLst>
              <a:ext uri="{96DAC541-7B7A-43D3-8B79-37D633B846F1}">
                <asvg:svgBlip xmlns:asvg="http://schemas.microsoft.com/office/drawing/2016/SVG/main" xmlns="" r:embed="rId6"/>
              </a:ext>
            </a:extLst>
          </a:blip>
          <a:stretch>
            <a:fillRect/>
          </a:stretch>
        </p:blipFill>
        <p:spPr>
          <a:xfrm>
            <a:off x="4300713" y="1822962"/>
            <a:ext cx="914400" cy="914400"/>
          </a:xfrm>
          <a:prstGeom prst="rect">
            <a:avLst/>
          </a:prstGeom>
        </p:spPr>
      </p:pic>
    </p:spTree>
    <p:extLst>
      <p:ext uri="{BB962C8B-B14F-4D97-AF65-F5344CB8AC3E}">
        <p14:creationId xmlns:p14="http://schemas.microsoft.com/office/powerpoint/2010/main" val="183895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77C90-C489-447A-AC22-A62FAB243CDD}"/>
              </a:ext>
            </a:extLst>
          </p:cNvPr>
          <p:cNvSpPr>
            <a:spLocks noGrp="1"/>
          </p:cNvSpPr>
          <p:nvPr>
            <p:ph type="title"/>
          </p:nvPr>
        </p:nvSpPr>
        <p:spPr/>
        <p:txBody>
          <a:bodyPr/>
          <a:lstStyle/>
          <a:p>
            <a:r>
              <a:rPr lang="en-US"/>
              <a:t>SharePoint theming pillars</a:t>
            </a:r>
            <a:r>
              <a:rPr lang="en-US">
                <a:cs typeface="Segoe UI Light"/>
              </a:rPr>
              <a:t> </a:t>
            </a:r>
            <a:endParaRPr lang="en-US"/>
          </a:p>
        </p:txBody>
      </p:sp>
      <p:sp>
        <p:nvSpPr>
          <p:cNvPr id="12" name="Rectangle 11">
            <a:extLst>
              <a:ext uri="{FF2B5EF4-FFF2-40B4-BE49-F238E27FC236}">
                <a16:creationId xmlns:a16="http://schemas.microsoft.com/office/drawing/2014/main" id="{9802C667-18C6-4C1C-BF5C-5DF25D4DA204}"/>
              </a:ext>
            </a:extLst>
          </p:cNvPr>
          <p:cNvSpPr/>
          <p:nvPr/>
        </p:nvSpPr>
        <p:spPr bwMode="auto">
          <a:xfrm>
            <a:off x="3249831" y="1668462"/>
            <a:ext cx="2926080" cy="16459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2743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lvl="0" algn="ctr" defTabSz="932472" fontAlgn="base">
              <a:lnSpc>
                <a:spcPct val="90000"/>
              </a:lnSpc>
              <a:spcBef>
                <a:spcPct val="0"/>
              </a:spcBef>
              <a:spcAft>
                <a:spcPct val="0"/>
              </a:spcAft>
              <a:defRPr/>
            </a:pPr>
            <a:r>
              <a:rPr lang="en-US" sz="2400" dirty="0">
                <a:gradFill>
                  <a:gsLst>
                    <a:gs pos="0">
                      <a:srgbClr val="FFFFFF"/>
                    </a:gs>
                    <a:gs pos="100000">
                      <a:srgbClr val="FFFFFF"/>
                    </a:gs>
                  </a:gsLst>
                  <a:lin ang="5400000" scaled="0"/>
                </a:gradFill>
                <a:ea typeface="Segoe UI" pitchFamily="34" charset="0"/>
                <a:cs typeface="Segoe UI" pitchFamily="34" charset="0"/>
              </a:rPr>
              <a:t>En </a:t>
            </a:r>
            <a:r>
              <a:rPr lang="en-US" sz="2400" dirty="0" err="1">
                <a:gradFill>
                  <a:gsLst>
                    <a:gs pos="0">
                      <a:srgbClr val="FFFFFF"/>
                    </a:gs>
                    <a:gs pos="100000">
                      <a:srgbClr val="FFFFFF"/>
                    </a:gs>
                  </a:gsLst>
                  <a:lin ang="5400000" scaled="0"/>
                </a:gradFill>
                <a:ea typeface="Segoe UI" pitchFamily="34" charset="0"/>
                <a:cs typeface="Segoe UI" pitchFamily="34" charset="0"/>
              </a:rPr>
              <a:t>rieles</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TextBox 12">
            <a:extLst>
              <a:ext uri="{FF2B5EF4-FFF2-40B4-BE49-F238E27FC236}">
                <a16:creationId xmlns:a16="http://schemas.microsoft.com/office/drawing/2014/main" id="{992AA7F2-A11E-4107-A27E-F1BF7E8F5F28}"/>
              </a:ext>
            </a:extLst>
          </p:cNvPr>
          <p:cNvSpPr txBox="1"/>
          <p:nvPr/>
        </p:nvSpPr>
        <p:spPr>
          <a:xfrm>
            <a:off x="3249831" y="3314364"/>
            <a:ext cx="2926080" cy="3002298"/>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lvl="0" indent="-285750">
              <a:buFont typeface="Arial" panose="020B0604020202020204" pitchFamily="34" charset="0"/>
              <a:buChar char="•"/>
              <a:tabLst>
                <a:tab pos="285750" algn="l"/>
              </a:tabLst>
              <a:defRPr/>
            </a:pPr>
            <a:r>
              <a:rPr lang="es-MX" dirty="0">
                <a:gradFill>
                  <a:gsLst>
                    <a:gs pos="29245">
                      <a:srgbClr val="FFFFFF"/>
                    </a:gs>
                    <a:gs pos="55000">
                      <a:srgbClr val="FFFFFF"/>
                    </a:gs>
                  </a:gsLst>
                  <a:lin ang="5400000" scaled="0"/>
                </a:gradFill>
              </a:rPr>
              <a:t>Aplicación consistente y coherente de los elementos de la marca</a:t>
            </a:r>
          </a:p>
          <a:p>
            <a:pPr marL="285750" lvl="0" indent="-285750">
              <a:buFont typeface="Arial" panose="020B0604020202020204" pitchFamily="34" charset="0"/>
              <a:buChar char="•"/>
              <a:tabLst>
                <a:tab pos="285750" algn="l"/>
              </a:tabLst>
              <a:defRPr/>
            </a:pPr>
            <a:endParaRPr lang="es-MX"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r>
              <a:rPr lang="es-MX" dirty="0">
                <a:gradFill>
                  <a:gsLst>
                    <a:gs pos="29245">
                      <a:srgbClr val="FFFFFF"/>
                    </a:gs>
                    <a:gs pos="55000">
                      <a:srgbClr val="FFFFFF"/>
                    </a:gs>
                  </a:gsLst>
                  <a:lin ang="5400000" scaled="0"/>
                </a:gradFill>
              </a:rPr>
              <a:t>Opciones curadas para empleados</a:t>
            </a:r>
          </a:p>
          <a:p>
            <a:pPr marL="285750" lvl="0" indent="-285750">
              <a:buFont typeface="Arial" panose="020B0604020202020204" pitchFamily="34" charset="0"/>
              <a:buChar char="•"/>
              <a:tabLst>
                <a:tab pos="285750" algn="l"/>
              </a:tabLst>
              <a:defRPr/>
            </a:pPr>
            <a:endParaRPr lang="es-MX"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r>
              <a:rPr lang="es-MX" dirty="0">
                <a:gradFill>
                  <a:gsLst>
                    <a:gs pos="29245">
                      <a:srgbClr val="FFFFFF"/>
                    </a:gs>
                    <a:gs pos="55000">
                      <a:srgbClr val="FFFFFF"/>
                    </a:gs>
                  </a:gsLst>
                  <a:lin ang="5400000" scaled="0"/>
                </a:gradFill>
              </a:rPr>
              <a:t>Funciona en varios ámbitos</a:t>
            </a:r>
            <a:endParaRPr lang="en-US" dirty="0">
              <a:gradFill>
                <a:gsLst>
                  <a:gs pos="29245">
                    <a:srgbClr val="FFFFFF"/>
                  </a:gs>
                  <a:gs pos="55000">
                    <a:srgbClr val="FFFFFF"/>
                  </a:gs>
                </a:gsLst>
                <a:lin ang="5400000" scaled="0"/>
              </a:gradFill>
            </a:endParaRPr>
          </a:p>
        </p:txBody>
      </p:sp>
      <p:sp>
        <p:nvSpPr>
          <p:cNvPr id="20" name="Rectangle 19">
            <a:extLst>
              <a:ext uri="{FF2B5EF4-FFF2-40B4-BE49-F238E27FC236}">
                <a16:creationId xmlns:a16="http://schemas.microsoft.com/office/drawing/2014/main" id="{3A7F704B-7A55-4259-A5D2-6ACD12B44CD5}"/>
              </a:ext>
            </a:extLst>
          </p:cNvPr>
          <p:cNvSpPr/>
          <p:nvPr/>
        </p:nvSpPr>
        <p:spPr bwMode="auto">
          <a:xfrm>
            <a:off x="6260564" y="1668462"/>
            <a:ext cx="2971800" cy="16459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2743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lvl="0" algn="ctr" defTabSz="932472" fontAlgn="base">
              <a:lnSpc>
                <a:spcPct val="90000"/>
              </a:lnSpc>
              <a:spcBef>
                <a:spcPct val="0"/>
              </a:spcBef>
              <a:spcAft>
                <a:spcPct val="0"/>
              </a:spcAft>
              <a:defRPr/>
            </a:pPr>
            <a:r>
              <a:rPr lang="en-US" sz="2400" dirty="0" err="1">
                <a:gradFill>
                  <a:gsLst>
                    <a:gs pos="0">
                      <a:srgbClr val="FFFFFF"/>
                    </a:gs>
                    <a:gs pos="100000">
                      <a:srgbClr val="FFFFFF"/>
                    </a:gs>
                  </a:gsLst>
                  <a:lin ang="5400000" scaled="0"/>
                </a:gradFill>
                <a:ea typeface="Segoe UI" pitchFamily="34" charset="0"/>
                <a:cs typeface="Segoe UI" pitchFamily="34" charset="0"/>
              </a:rPr>
              <a:t>Eficiente</a:t>
            </a:r>
            <a:r>
              <a:rPr lang="en-US" sz="2400" dirty="0">
                <a:gradFill>
                  <a:gsLst>
                    <a:gs pos="0">
                      <a:srgbClr val="FFFFFF"/>
                    </a:gs>
                    <a:gs pos="100000">
                      <a:srgbClr val="FFFFFF"/>
                    </a:gs>
                  </a:gsLst>
                  <a:lin ang="5400000" scaled="0"/>
                </a:gradFill>
                <a:ea typeface="Segoe UI" pitchFamily="34" charset="0"/>
                <a:cs typeface="Segoe UI" pitchFamily="34" charset="0"/>
              </a:rPr>
              <a:t> e </a:t>
            </a:r>
            <a:r>
              <a:rPr lang="en-US" sz="2400" dirty="0" err="1">
                <a:gradFill>
                  <a:gsLst>
                    <a:gs pos="0">
                      <a:srgbClr val="FFFFFF"/>
                    </a:gs>
                    <a:gs pos="100000">
                      <a:srgbClr val="FFFFFF"/>
                    </a:gs>
                  </a:gsLst>
                  <a:lin ang="5400000" scaled="0"/>
                </a:gradFill>
                <a:ea typeface="Segoe UI" pitchFamily="34" charset="0"/>
                <a:cs typeface="Segoe UI" pitchFamily="34" charset="0"/>
              </a:rPr>
              <a:t>inteligente</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TextBox 20">
            <a:extLst>
              <a:ext uri="{FF2B5EF4-FFF2-40B4-BE49-F238E27FC236}">
                <a16:creationId xmlns:a16="http://schemas.microsoft.com/office/drawing/2014/main" id="{CB216EE4-CBF8-4414-9F08-C598D6E189A6}"/>
              </a:ext>
            </a:extLst>
          </p:cNvPr>
          <p:cNvSpPr txBox="1"/>
          <p:nvPr/>
        </p:nvSpPr>
        <p:spPr>
          <a:xfrm>
            <a:off x="6260069" y="3292571"/>
            <a:ext cx="2971800" cy="302409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lvl="0" indent="-285750">
              <a:buFont typeface="Arial" panose="020B0604020202020204" pitchFamily="34" charset="0"/>
              <a:buChar char="•"/>
              <a:tabLst>
                <a:tab pos="285750" algn="l"/>
              </a:tabLst>
              <a:defRPr/>
            </a:pPr>
            <a:r>
              <a:rPr lang="es-MX" dirty="0">
                <a:gradFill>
                  <a:gsLst>
                    <a:gs pos="29245">
                      <a:srgbClr val="FFFFFF"/>
                    </a:gs>
                    <a:gs pos="55000">
                      <a:srgbClr val="FFFFFF"/>
                    </a:gs>
                  </a:gsLst>
                  <a:lin ang="5400000" scaled="0"/>
                </a:gradFill>
              </a:rPr>
              <a:t>Proporcione los temas correctos durante el aprovisionamiento del sitio</a:t>
            </a:r>
          </a:p>
          <a:p>
            <a:pPr marL="285750" lvl="0" indent="-285750">
              <a:buFont typeface="Arial" panose="020B0604020202020204" pitchFamily="34" charset="0"/>
              <a:buChar char="•"/>
              <a:tabLst>
                <a:tab pos="285750" algn="l"/>
              </a:tabLst>
              <a:defRPr/>
            </a:pPr>
            <a:endParaRPr lang="es-MX"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r>
              <a:rPr lang="es-MX" dirty="0">
                <a:gradFill>
                  <a:gsLst>
                    <a:gs pos="29245">
                      <a:srgbClr val="FFFFFF"/>
                    </a:gs>
                    <a:gs pos="55000">
                      <a:srgbClr val="FFFFFF"/>
                    </a:gs>
                  </a:gsLst>
                  <a:lin ang="5400000" scaled="0"/>
                </a:gradFill>
              </a:rPr>
              <a:t>Se aplica a todos los sitios modernos</a:t>
            </a:r>
          </a:p>
          <a:p>
            <a:pPr marL="285750" lvl="0" indent="-285750">
              <a:buFont typeface="Arial" panose="020B0604020202020204" pitchFamily="34" charset="0"/>
              <a:buChar char="•"/>
              <a:tabLst>
                <a:tab pos="285750" algn="l"/>
              </a:tabLst>
              <a:defRPr/>
            </a:pPr>
            <a:endParaRPr lang="es-MX"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r>
              <a:rPr lang="es-MX" dirty="0">
                <a:gradFill>
                  <a:gsLst>
                    <a:gs pos="29245">
                      <a:srgbClr val="FFFFFF"/>
                    </a:gs>
                    <a:gs pos="55000">
                      <a:srgbClr val="FFFFFF"/>
                    </a:gs>
                  </a:gsLst>
                  <a:lin ang="5400000" scaled="0"/>
                </a:gradFill>
              </a:rPr>
              <a:t>Listo para dispositivos móviles</a:t>
            </a:r>
            <a:endParaRPr kumimoji="0" lang="en-US" sz="1800" b="0" i="0" u="none" strike="noStrike" kern="1200" cap="none" spc="0" normalizeH="0" baseline="0" noProof="0" dirty="0">
              <a:ln>
                <a:noFill/>
              </a:ln>
              <a:gradFill>
                <a:gsLst>
                  <a:gs pos="29245">
                    <a:srgbClr val="FFFFFF"/>
                  </a:gs>
                  <a:gs pos="55000">
                    <a:srgbClr val="FFFFFF"/>
                  </a:gs>
                </a:gsLst>
                <a:lin ang="5400000" scaled="0"/>
              </a:gradFill>
              <a:effectLst/>
              <a:uLnTx/>
              <a:uFillTx/>
              <a:latin typeface="Segoe UI Semilight"/>
              <a:cs typeface="Segoe UI" pitchFamily="34" charset="0"/>
            </a:endParaRPr>
          </a:p>
        </p:txBody>
      </p:sp>
      <p:pic>
        <p:nvPicPr>
          <p:cNvPr id="23" name="Graphic 9" descr="Train">
            <a:extLst>
              <a:ext uri="{FF2B5EF4-FFF2-40B4-BE49-F238E27FC236}">
                <a16:creationId xmlns:a16="http://schemas.microsoft.com/office/drawing/2014/main" id="{1F284628-4245-473C-9D67-6EFE030B8775}"/>
              </a:ext>
            </a:extLst>
          </p:cNvPr>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4300713" y="1822962"/>
            <a:ext cx="914400" cy="914400"/>
          </a:xfrm>
          <a:prstGeom prst="rect">
            <a:avLst/>
          </a:prstGeom>
        </p:spPr>
      </p:pic>
      <p:pic>
        <p:nvPicPr>
          <p:cNvPr id="28" name="Graphic 25" descr="Brain in head">
            <a:extLst>
              <a:ext uri="{FF2B5EF4-FFF2-40B4-BE49-F238E27FC236}">
                <a16:creationId xmlns:a16="http://schemas.microsoft.com/office/drawing/2014/main" id="{9E8BC79E-D576-4CBC-9E22-4C354D781DA5}"/>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7288769" y="1758053"/>
            <a:ext cx="914400" cy="914400"/>
          </a:xfrm>
          <a:prstGeom prst="rect">
            <a:avLst/>
          </a:prstGeom>
        </p:spPr>
      </p:pic>
      <p:sp>
        <p:nvSpPr>
          <p:cNvPr id="29" name="Rectangle 28">
            <a:extLst>
              <a:ext uri="{FF2B5EF4-FFF2-40B4-BE49-F238E27FC236}">
                <a16:creationId xmlns:a16="http://schemas.microsoft.com/office/drawing/2014/main" id="{A506C55D-4C9F-4A6C-BACE-C3DB8026D121}"/>
              </a:ext>
            </a:extLst>
          </p:cNvPr>
          <p:cNvSpPr/>
          <p:nvPr/>
        </p:nvSpPr>
        <p:spPr bwMode="auto">
          <a:xfrm>
            <a:off x="217673" y="1646669"/>
            <a:ext cx="2926080" cy="16459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2743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lvl="0" algn="ctr" defTabSz="932472" fontAlgn="base">
              <a:lnSpc>
                <a:spcPct val="90000"/>
              </a:lnSpc>
              <a:spcBef>
                <a:spcPct val="0"/>
              </a:spcBef>
              <a:spcAft>
                <a:spcPct val="0"/>
              </a:spcAft>
              <a:defRPr/>
            </a:pPr>
            <a:r>
              <a:rPr lang="en-US" sz="2400" dirty="0" err="1">
                <a:gradFill>
                  <a:gsLst>
                    <a:gs pos="0">
                      <a:srgbClr val="FFFFFF"/>
                    </a:gs>
                    <a:gs pos="100000">
                      <a:srgbClr val="FFFFFF"/>
                    </a:gs>
                  </a:gsLst>
                  <a:lin ang="5400000" scaled="0"/>
                </a:gradFill>
                <a:ea typeface="Segoe UI" pitchFamily="34" charset="0"/>
                <a:cs typeface="Segoe UI" pitchFamily="34" charset="0"/>
              </a:rPr>
              <a:t>Profesional</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TextBox 29">
            <a:extLst>
              <a:ext uri="{FF2B5EF4-FFF2-40B4-BE49-F238E27FC236}">
                <a16:creationId xmlns:a16="http://schemas.microsoft.com/office/drawing/2014/main" id="{4D636332-8480-4DAE-AC73-224F6B34A470}"/>
              </a:ext>
            </a:extLst>
          </p:cNvPr>
          <p:cNvSpPr txBox="1"/>
          <p:nvPr/>
        </p:nvSpPr>
        <p:spPr>
          <a:xfrm>
            <a:off x="217673" y="3292571"/>
            <a:ext cx="2926080" cy="302409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lvl="0" indent="-285750">
              <a:buFont typeface="Arial" panose="020B0604020202020204" pitchFamily="34" charset="0"/>
              <a:buChar char="•"/>
              <a:tabLst>
                <a:tab pos="285750" algn="l"/>
              </a:tabLst>
              <a:defRPr/>
            </a:pPr>
            <a:r>
              <a:rPr lang="en-US" dirty="0" err="1">
                <a:gradFill>
                  <a:gsLst>
                    <a:gs pos="29245">
                      <a:srgbClr val="FFFFFF"/>
                    </a:gs>
                    <a:gs pos="55000">
                      <a:srgbClr val="FFFFFF"/>
                    </a:gs>
                  </a:gsLst>
                  <a:lin ang="5400000" scaled="0"/>
                </a:gradFill>
              </a:rPr>
              <a:t>Moderno</a:t>
            </a:r>
            <a:r>
              <a:rPr lang="en-US" dirty="0">
                <a:gradFill>
                  <a:gsLst>
                    <a:gs pos="29245">
                      <a:srgbClr val="FFFFFF"/>
                    </a:gs>
                    <a:gs pos="55000">
                      <a:srgbClr val="FFFFFF"/>
                    </a:gs>
                  </a:gsLst>
                  <a:lin ang="5400000" scaled="0"/>
                </a:gradFill>
              </a:rPr>
              <a:t>, </a:t>
            </a:r>
            <a:r>
              <a:rPr lang="en-US" dirty="0" err="1">
                <a:gradFill>
                  <a:gsLst>
                    <a:gs pos="29245">
                      <a:srgbClr val="FFFFFF"/>
                    </a:gs>
                    <a:gs pos="55000">
                      <a:srgbClr val="FFFFFF"/>
                    </a:gs>
                  </a:gsLst>
                  <a:lin ang="5400000" scaled="0"/>
                </a:gradFill>
              </a:rPr>
              <a:t>organizado</a:t>
            </a:r>
            <a:r>
              <a:rPr lang="en-US" dirty="0">
                <a:gradFill>
                  <a:gsLst>
                    <a:gs pos="29245">
                      <a:srgbClr val="FFFFFF"/>
                    </a:gs>
                    <a:gs pos="55000">
                      <a:srgbClr val="FFFFFF"/>
                    </a:gs>
                  </a:gsLst>
                  <a:lin ang="5400000" scaled="0"/>
                </a:gradFill>
              </a:rPr>
              <a:t>, </a:t>
            </a:r>
            <a:r>
              <a:rPr lang="en-US" dirty="0" err="1">
                <a:gradFill>
                  <a:gsLst>
                    <a:gs pos="29245">
                      <a:srgbClr val="FFFFFF"/>
                    </a:gs>
                    <a:gs pos="55000">
                      <a:srgbClr val="FFFFFF"/>
                    </a:gs>
                  </a:gsLst>
                  <a:lin ang="5400000" scaled="0"/>
                </a:gradFill>
              </a:rPr>
              <a:t>limpio</a:t>
            </a:r>
            <a:endParaRPr lang="en-US"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endParaRPr lang="en-US"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r>
              <a:rPr lang="en-US" dirty="0" err="1">
                <a:gradFill>
                  <a:gsLst>
                    <a:gs pos="29245">
                      <a:srgbClr val="FFFFFF"/>
                    </a:gs>
                    <a:gs pos="55000">
                      <a:srgbClr val="FFFFFF"/>
                    </a:gs>
                  </a:gsLst>
                  <a:lin ang="5400000" scaled="0"/>
                </a:gradFill>
              </a:rPr>
              <a:t>Muestra</a:t>
            </a:r>
            <a:r>
              <a:rPr lang="en-US" dirty="0">
                <a:gradFill>
                  <a:gsLst>
                    <a:gs pos="29245">
                      <a:srgbClr val="FFFFFF"/>
                    </a:gs>
                    <a:gs pos="55000">
                      <a:srgbClr val="FFFFFF"/>
                    </a:gs>
                  </a:gsLst>
                  <a:lin ang="5400000" scaled="0"/>
                </a:gradFill>
              </a:rPr>
              <a:t> </a:t>
            </a:r>
            <a:r>
              <a:rPr lang="en-US" dirty="0" err="1">
                <a:gradFill>
                  <a:gsLst>
                    <a:gs pos="29245">
                      <a:srgbClr val="FFFFFF"/>
                    </a:gs>
                    <a:gs pos="55000">
                      <a:srgbClr val="FFFFFF"/>
                    </a:gs>
                  </a:gsLst>
                  <a:lin ang="5400000" scaled="0"/>
                </a:gradFill>
              </a:rPr>
              <a:t>contenido</a:t>
            </a:r>
            <a:r>
              <a:rPr lang="en-US" dirty="0">
                <a:gradFill>
                  <a:gsLst>
                    <a:gs pos="29245">
                      <a:srgbClr val="FFFFFF"/>
                    </a:gs>
                    <a:gs pos="55000">
                      <a:srgbClr val="FFFFFF"/>
                    </a:gs>
                  </a:gsLst>
                  <a:lin ang="5400000" scaled="0"/>
                </a:gradFill>
              </a:rPr>
              <a:t> </a:t>
            </a:r>
            <a:r>
              <a:rPr lang="en-US" dirty="0" err="1">
                <a:gradFill>
                  <a:gsLst>
                    <a:gs pos="29245">
                      <a:srgbClr val="FFFFFF"/>
                    </a:gs>
                    <a:gs pos="55000">
                      <a:srgbClr val="FFFFFF"/>
                    </a:gs>
                  </a:gsLst>
                  <a:lin ang="5400000" scaled="0"/>
                </a:gradFill>
              </a:rPr>
              <a:t>empresarial</a:t>
            </a:r>
            <a:endParaRPr lang="en-US"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endParaRPr lang="en-US"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r>
              <a:rPr lang="en-US" dirty="0" err="1">
                <a:gradFill>
                  <a:gsLst>
                    <a:gs pos="29245">
                      <a:srgbClr val="FFFFFF"/>
                    </a:gs>
                    <a:gs pos="55000">
                      <a:srgbClr val="FFFFFF"/>
                    </a:gs>
                  </a:gsLst>
                  <a:lin ang="5400000" scaled="0"/>
                </a:gradFill>
              </a:rPr>
              <a:t>Refleja</a:t>
            </a:r>
            <a:r>
              <a:rPr lang="en-US" dirty="0">
                <a:gradFill>
                  <a:gsLst>
                    <a:gs pos="29245">
                      <a:srgbClr val="FFFFFF"/>
                    </a:gs>
                    <a:gs pos="55000">
                      <a:srgbClr val="FFFFFF"/>
                    </a:gs>
                  </a:gsLst>
                  <a:lin ang="5400000" scaled="0"/>
                </a:gradFill>
              </a:rPr>
              <a:t> la </a:t>
            </a:r>
            <a:r>
              <a:rPr lang="en-US" dirty="0" err="1">
                <a:gradFill>
                  <a:gsLst>
                    <a:gs pos="29245">
                      <a:srgbClr val="FFFFFF"/>
                    </a:gs>
                    <a:gs pos="55000">
                      <a:srgbClr val="FFFFFF"/>
                    </a:gs>
                  </a:gsLst>
                  <a:lin ang="5400000" scaled="0"/>
                </a:gradFill>
              </a:rPr>
              <a:t>industria</a:t>
            </a:r>
            <a:r>
              <a:rPr lang="en-US" dirty="0">
                <a:gradFill>
                  <a:gsLst>
                    <a:gs pos="29245">
                      <a:srgbClr val="FFFFFF"/>
                    </a:gs>
                    <a:gs pos="55000">
                      <a:srgbClr val="FFFFFF"/>
                    </a:gs>
                  </a:gsLst>
                  <a:lin ang="5400000" scaled="0"/>
                </a:gradFill>
              </a:rPr>
              <a:t> o vertical</a:t>
            </a:r>
            <a:endParaRPr kumimoji="0" lang="en-US" sz="1800" b="0" i="0" u="none" strike="noStrike" kern="1200" cap="none" spc="0" normalizeH="0" baseline="0" noProof="0" dirty="0">
              <a:ln>
                <a:noFill/>
              </a:ln>
              <a:gradFill>
                <a:gsLst>
                  <a:gs pos="29245">
                    <a:srgbClr val="FFFFFF"/>
                  </a:gs>
                  <a:gs pos="55000">
                    <a:srgbClr val="FFFFFF"/>
                  </a:gs>
                </a:gsLst>
                <a:lin ang="5400000" scaled="0"/>
              </a:gradFill>
              <a:effectLst/>
              <a:uLnTx/>
              <a:uFillTx/>
              <a:latin typeface="Segoe UI Semilight"/>
              <a:cs typeface="Segoe UI" pitchFamily="34" charset="0"/>
            </a:endParaRPr>
          </a:p>
        </p:txBody>
      </p:sp>
      <p:pic>
        <p:nvPicPr>
          <p:cNvPr id="31" name="Graphic 26" descr="Suitcase">
            <a:extLst>
              <a:ext uri="{FF2B5EF4-FFF2-40B4-BE49-F238E27FC236}">
                <a16:creationId xmlns:a16="http://schemas.microsoft.com/office/drawing/2014/main" id="{84EBEB97-F8F9-4D9E-8696-74A1A9411E49}"/>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251599" y="1736260"/>
            <a:ext cx="914400" cy="914400"/>
          </a:xfrm>
          <a:prstGeom prst="rect">
            <a:avLst/>
          </a:prstGeom>
        </p:spPr>
      </p:pic>
    </p:spTree>
    <p:extLst>
      <p:ext uri="{BB962C8B-B14F-4D97-AF65-F5344CB8AC3E}">
        <p14:creationId xmlns:p14="http://schemas.microsoft.com/office/powerpoint/2010/main" val="338831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77C90-C489-447A-AC22-A62FAB243CDD}"/>
              </a:ext>
            </a:extLst>
          </p:cNvPr>
          <p:cNvSpPr>
            <a:spLocks noGrp="1"/>
          </p:cNvSpPr>
          <p:nvPr>
            <p:ph type="title"/>
          </p:nvPr>
        </p:nvSpPr>
        <p:spPr/>
        <p:txBody>
          <a:bodyPr/>
          <a:lstStyle/>
          <a:p>
            <a:r>
              <a:rPr lang="en-US"/>
              <a:t>SharePoint theming pillars</a:t>
            </a:r>
            <a:r>
              <a:rPr lang="en-US">
                <a:cs typeface="Segoe UI Light"/>
              </a:rPr>
              <a:t> </a:t>
            </a:r>
            <a:endParaRPr lang="en-US"/>
          </a:p>
        </p:txBody>
      </p:sp>
      <p:sp>
        <p:nvSpPr>
          <p:cNvPr id="18" name="Rectangle 17">
            <a:extLst>
              <a:ext uri="{FF2B5EF4-FFF2-40B4-BE49-F238E27FC236}">
                <a16:creationId xmlns:a16="http://schemas.microsoft.com/office/drawing/2014/main" id="{9802C667-18C6-4C1C-BF5C-5DF25D4DA204}"/>
              </a:ext>
            </a:extLst>
          </p:cNvPr>
          <p:cNvSpPr/>
          <p:nvPr/>
        </p:nvSpPr>
        <p:spPr bwMode="auto">
          <a:xfrm>
            <a:off x="3249831" y="1668462"/>
            <a:ext cx="2926080" cy="16459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2743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lvl="0" algn="ctr" defTabSz="932472" fontAlgn="base">
              <a:lnSpc>
                <a:spcPct val="90000"/>
              </a:lnSpc>
              <a:spcBef>
                <a:spcPct val="0"/>
              </a:spcBef>
              <a:spcAft>
                <a:spcPct val="0"/>
              </a:spcAft>
              <a:defRPr/>
            </a:pPr>
            <a:r>
              <a:rPr lang="en-US" sz="2400" dirty="0">
                <a:gradFill>
                  <a:gsLst>
                    <a:gs pos="0">
                      <a:srgbClr val="FFFFFF"/>
                    </a:gs>
                    <a:gs pos="100000">
                      <a:srgbClr val="FFFFFF"/>
                    </a:gs>
                  </a:gsLst>
                  <a:lin ang="5400000" scaled="0"/>
                </a:gradFill>
                <a:ea typeface="Segoe UI" pitchFamily="34" charset="0"/>
                <a:cs typeface="Segoe UI" pitchFamily="34" charset="0"/>
              </a:rPr>
              <a:t>En </a:t>
            </a:r>
            <a:r>
              <a:rPr lang="en-US" sz="2400" dirty="0" err="1">
                <a:gradFill>
                  <a:gsLst>
                    <a:gs pos="0">
                      <a:srgbClr val="FFFFFF"/>
                    </a:gs>
                    <a:gs pos="100000">
                      <a:srgbClr val="FFFFFF"/>
                    </a:gs>
                  </a:gsLst>
                  <a:lin ang="5400000" scaled="0"/>
                </a:gradFill>
                <a:ea typeface="Segoe UI" pitchFamily="34" charset="0"/>
                <a:cs typeface="Segoe UI" pitchFamily="34" charset="0"/>
              </a:rPr>
              <a:t>rieles</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TextBox 18">
            <a:extLst>
              <a:ext uri="{FF2B5EF4-FFF2-40B4-BE49-F238E27FC236}">
                <a16:creationId xmlns:a16="http://schemas.microsoft.com/office/drawing/2014/main" id="{992AA7F2-A11E-4107-A27E-F1BF7E8F5F28}"/>
              </a:ext>
            </a:extLst>
          </p:cNvPr>
          <p:cNvSpPr txBox="1"/>
          <p:nvPr/>
        </p:nvSpPr>
        <p:spPr>
          <a:xfrm>
            <a:off x="3249831" y="3314364"/>
            <a:ext cx="2926080" cy="3002298"/>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lvl="0" indent="-285750">
              <a:buFont typeface="Arial" panose="020B0604020202020204" pitchFamily="34" charset="0"/>
              <a:buChar char="•"/>
              <a:tabLst>
                <a:tab pos="285750" algn="l"/>
              </a:tabLst>
              <a:defRPr/>
            </a:pPr>
            <a:r>
              <a:rPr lang="es-MX" dirty="0">
                <a:gradFill>
                  <a:gsLst>
                    <a:gs pos="29245">
                      <a:srgbClr val="FFFFFF"/>
                    </a:gs>
                    <a:gs pos="55000">
                      <a:srgbClr val="FFFFFF"/>
                    </a:gs>
                  </a:gsLst>
                  <a:lin ang="5400000" scaled="0"/>
                </a:gradFill>
              </a:rPr>
              <a:t>Aplicación consistente y coherente de los elementos de la marca</a:t>
            </a:r>
          </a:p>
          <a:p>
            <a:pPr marL="285750" lvl="0" indent="-285750">
              <a:buFont typeface="Arial" panose="020B0604020202020204" pitchFamily="34" charset="0"/>
              <a:buChar char="•"/>
              <a:tabLst>
                <a:tab pos="285750" algn="l"/>
              </a:tabLst>
              <a:defRPr/>
            </a:pPr>
            <a:endParaRPr lang="es-MX"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r>
              <a:rPr lang="es-MX" dirty="0">
                <a:gradFill>
                  <a:gsLst>
                    <a:gs pos="29245">
                      <a:srgbClr val="FFFFFF"/>
                    </a:gs>
                    <a:gs pos="55000">
                      <a:srgbClr val="FFFFFF"/>
                    </a:gs>
                  </a:gsLst>
                  <a:lin ang="5400000" scaled="0"/>
                </a:gradFill>
              </a:rPr>
              <a:t>Opciones curadas para empleados</a:t>
            </a:r>
          </a:p>
          <a:p>
            <a:pPr marL="285750" lvl="0" indent="-285750">
              <a:buFont typeface="Arial" panose="020B0604020202020204" pitchFamily="34" charset="0"/>
              <a:buChar char="•"/>
              <a:tabLst>
                <a:tab pos="285750" algn="l"/>
              </a:tabLst>
              <a:defRPr/>
            </a:pPr>
            <a:endParaRPr lang="es-MX"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r>
              <a:rPr lang="es-MX" dirty="0">
                <a:gradFill>
                  <a:gsLst>
                    <a:gs pos="29245">
                      <a:srgbClr val="FFFFFF"/>
                    </a:gs>
                    <a:gs pos="55000">
                      <a:srgbClr val="FFFFFF"/>
                    </a:gs>
                  </a:gsLst>
                  <a:lin ang="5400000" scaled="0"/>
                </a:gradFill>
              </a:rPr>
              <a:t>Funciona en varios ámbitos</a:t>
            </a:r>
            <a:endParaRPr lang="en-US" dirty="0">
              <a:gradFill>
                <a:gsLst>
                  <a:gs pos="29245">
                    <a:srgbClr val="FFFFFF"/>
                  </a:gs>
                  <a:gs pos="55000">
                    <a:srgbClr val="FFFFFF"/>
                  </a:gs>
                </a:gsLst>
                <a:lin ang="5400000" scaled="0"/>
              </a:gradFill>
            </a:endParaRPr>
          </a:p>
        </p:txBody>
      </p:sp>
      <p:sp>
        <p:nvSpPr>
          <p:cNvPr id="22" name="Rectangle 21">
            <a:extLst>
              <a:ext uri="{FF2B5EF4-FFF2-40B4-BE49-F238E27FC236}">
                <a16:creationId xmlns:a16="http://schemas.microsoft.com/office/drawing/2014/main" id="{490CD5F7-FAAC-4F0B-BF4A-ABA2F53520D8}"/>
              </a:ext>
            </a:extLst>
          </p:cNvPr>
          <p:cNvSpPr/>
          <p:nvPr/>
        </p:nvSpPr>
        <p:spPr bwMode="auto">
          <a:xfrm>
            <a:off x="9313653" y="1668462"/>
            <a:ext cx="2926080" cy="16459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2743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lvl="0" algn="ctr" defTabSz="932472" fontAlgn="base">
              <a:lnSpc>
                <a:spcPct val="90000"/>
              </a:lnSpc>
              <a:spcBef>
                <a:spcPct val="0"/>
              </a:spcBef>
              <a:spcAft>
                <a:spcPct val="0"/>
              </a:spcAft>
              <a:defRPr/>
            </a:pPr>
            <a:r>
              <a:rPr lang="en-US" sz="2400" dirty="0" err="1">
                <a:gradFill>
                  <a:gsLst>
                    <a:gs pos="0">
                      <a:srgbClr val="FFFFFF"/>
                    </a:gs>
                    <a:gs pos="100000">
                      <a:srgbClr val="FFFFFF"/>
                    </a:gs>
                  </a:gsLst>
                  <a:lin ang="5400000" scaled="0"/>
                </a:gradFill>
                <a:ea typeface="Segoe UI" pitchFamily="34" charset="0"/>
                <a:cs typeface="Segoe UI" pitchFamily="34" charset="0"/>
              </a:rPr>
              <a:t>Accesible</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TextBox 22">
            <a:extLst>
              <a:ext uri="{FF2B5EF4-FFF2-40B4-BE49-F238E27FC236}">
                <a16:creationId xmlns:a16="http://schemas.microsoft.com/office/drawing/2014/main" id="{54089855-4520-43D2-9CDB-374CF45DF4B9}"/>
              </a:ext>
            </a:extLst>
          </p:cNvPr>
          <p:cNvSpPr txBox="1"/>
          <p:nvPr/>
        </p:nvSpPr>
        <p:spPr>
          <a:xfrm>
            <a:off x="9314148" y="3314364"/>
            <a:ext cx="2926080" cy="3002298"/>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lvl="0" indent="-285750">
              <a:buFont typeface="Arial" panose="020B0604020202020204" pitchFamily="34" charset="0"/>
              <a:buChar char="•"/>
              <a:tabLst>
                <a:tab pos="285750" algn="l"/>
              </a:tabLst>
              <a:defRPr/>
            </a:pPr>
            <a:r>
              <a:rPr lang="es-MX" dirty="0">
                <a:gradFill>
                  <a:gsLst>
                    <a:gs pos="29245">
                      <a:srgbClr val="FFFFFF"/>
                    </a:gs>
                    <a:gs pos="55000">
                      <a:srgbClr val="FFFFFF"/>
                    </a:gs>
                  </a:gsLst>
                  <a:lin ang="5400000" scaled="0"/>
                </a:gradFill>
              </a:rPr>
              <a:t>Los temas listos para usar cumplen con los últimos estándares de accesibilidad</a:t>
            </a:r>
          </a:p>
          <a:p>
            <a:pPr marL="285750" lvl="0" indent="-285750">
              <a:buFont typeface="Arial" panose="020B0604020202020204" pitchFamily="34" charset="0"/>
              <a:buChar char="•"/>
              <a:tabLst>
                <a:tab pos="285750" algn="l"/>
              </a:tabLst>
              <a:defRPr/>
            </a:pPr>
            <a:endParaRPr lang="es-MX"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r>
              <a:rPr lang="es-MX" dirty="0">
                <a:gradFill>
                  <a:gsLst>
                    <a:gs pos="29245">
                      <a:srgbClr val="FFFFFF"/>
                    </a:gs>
                    <a:gs pos="55000">
                      <a:srgbClr val="FFFFFF"/>
                    </a:gs>
                  </a:gsLst>
                  <a:lin ang="5400000" scaled="0"/>
                </a:gradFill>
              </a:rPr>
              <a:t>Pautas para crear temas personalizados accesibles</a:t>
            </a:r>
            <a:endParaRPr kumimoji="0" lang="en-US" sz="1800" b="0" i="0" u="none" strike="noStrike" kern="1200" cap="none" spc="0" normalizeH="0" baseline="0" noProof="0" dirty="0">
              <a:ln>
                <a:noFill/>
              </a:ln>
              <a:gradFill>
                <a:gsLst>
                  <a:gs pos="29245">
                    <a:srgbClr val="FFFFFF"/>
                  </a:gs>
                  <a:gs pos="55000">
                    <a:srgbClr val="FFFFFF"/>
                  </a:gs>
                </a:gsLst>
                <a:lin ang="5400000" scaled="0"/>
              </a:gradFill>
              <a:effectLst/>
              <a:uLnTx/>
              <a:uFillTx/>
              <a:latin typeface="Segoe UI Semilight"/>
              <a:cs typeface="Segoe UI" pitchFamily="34" charset="0"/>
            </a:endParaRPr>
          </a:p>
        </p:txBody>
      </p:sp>
      <p:sp>
        <p:nvSpPr>
          <p:cNvPr id="24" name="Rectangle 23">
            <a:extLst>
              <a:ext uri="{FF2B5EF4-FFF2-40B4-BE49-F238E27FC236}">
                <a16:creationId xmlns:a16="http://schemas.microsoft.com/office/drawing/2014/main" id="{3A7F704B-7A55-4259-A5D2-6ACD12B44CD5}"/>
              </a:ext>
            </a:extLst>
          </p:cNvPr>
          <p:cNvSpPr/>
          <p:nvPr/>
        </p:nvSpPr>
        <p:spPr bwMode="auto">
          <a:xfrm>
            <a:off x="6260564" y="1668462"/>
            <a:ext cx="2971800" cy="16459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2743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lvl="0" algn="ctr" defTabSz="932472" fontAlgn="base">
              <a:lnSpc>
                <a:spcPct val="90000"/>
              </a:lnSpc>
              <a:spcBef>
                <a:spcPct val="0"/>
              </a:spcBef>
              <a:spcAft>
                <a:spcPct val="0"/>
              </a:spcAft>
              <a:defRPr/>
            </a:pPr>
            <a:r>
              <a:rPr lang="en-US" sz="2400" dirty="0" err="1">
                <a:gradFill>
                  <a:gsLst>
                    <a:gs pos="0">
                      <a:srgbClr val="FFFFFF"/>
                    </a:gs>
                    <a:gs pos="100000">
                      <a:srgbClr val="FFFFFF"/>
                    </a:gs>
                  </a:gsLst>
                  <a:lin ang="5400000" scaled="0"/>
                </a:gradFill>
                <a:ea typeface="Segoe UI" pitchFamily="34" charset="0"/>
                <a:cs typeface="Segoe UI" pitchFamily="34" charset="0"/>
              </a:rPr>
              <a:t>Eficiente</a:t>
            </a:r>
            <a:r>
              <a:rPr lang="en-US" sz="2400" dirty="0">
                <a:gradFill>
                  <a:gsLst>
                    <a:gs pos="0">
                      <a:srgbClr val="FFFFFF"/>
                    </a:gs>
                    <a:gs pos="100000">
                      <a:srgbClr val="FFFFFF"/>
                    </a:gs>
                  </a:gsLst>
                  <a:lin ang="5400000" scaled="0"/>
                </a:gradFill>
                <a:ea typeface="Segoe UI" pitchFamily="34" charset="0"/>
                <a:cs typeface="Segoe UI" pitchFamily="34" charset="0"/>
              </a:rPr>
              <a:t> e </a:t>
            </a:r>
            <a:r>
              <a:rPr lang="en-US" sz="2400" dirty="0" err="1">
                <a:gradFill>
                  <a:gsLst>
                    <a:gs pos="0">
                      <a:srgbClr val="FFFFFF"/>
                    </a:gs>
                    <a:gs pos="100000">
                      <a:srgbClr val="FFFFFF"/>
                    </a:gs>
                  </a:gsLst>
                  <a:lin ang="5400000" scaled="0"/>
                </a:gradFill>
                <a:ea typeface="Segoe UI" pitchFamily="34" charset="0"/>
                <a:cs typeface="Segoe UI" pitchFamily="34" charset="0"/>
              </a:rPr>
              <a:t>inteligente</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TextBox 24">
            <a:extLst>
              <a:ext uri="{FF2B5EF4-FFF2-40B4-BE49-F238E27FC236}">
                <a16:creationId xmlns:a16="http://schemas.microsoft.com/office/drawing/2014/main" id="{CB216EE4-CBF8-4414-9F08-C598D6E189A6}"/>
              </a:ext>
            </a:extLst>
          </p:cNvPr>
          <p:cNvSpPr txBox="1"/>
          <p:nvPr/>
        </p:nvSpPr>
        <p:spPr>
          <a:xfrm>
            <a:off x="6260069" y="3292571"/>
            <a:ext cx="2971800" cy="302409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lvl="0" indent="-285750">
              <a:buFont typeface="Arial" panose="020B0604020202020204" pitchFamily="34" charset="0"/>
              <a:buChar char="•"/>
              <a:tabLst>
                <a:tab pos="285750" algn="l"/>
              </a:tabLst>
              <a:defRPr/>
            </a:pPr>
            <a:r>
              <a:rPr lang="es-MX" dirty="0">
                <a:gradFill>
                  <a:gsLst>
                    <a:gs pos="29245">
                      <a:srgbClr val="FFFFFF"/>
                    </a:gs>
                    <a:gs pos="55000">
                      <a:srgbClr val="FFFFFF"/>
                    </a:gs>
                  </a:gsLst>
                  <a:lin ang="5400000" scaled="0"/>
                </a:gradFill>
              </a:rPr>
              <a:t>Proporcione los temas correctos durante el aprovisionamiento del sitio</a:t>
            </a:r>
          </a:p>
          <a:p>
            <a:pPr marL="285750" lvl="0" indent="-285750">
              <a:buFont typeface="Arial" panose="020B0604020202020204" pitchFamily="34" charset="0"/>
              <a:buChar char="•"/>
              <a:tabLst>
                <a:tab pos="285750" algn="l"/>
              </a:tabLst>
              <a:defRPr/>
            </a:pPr>
            <a:endParaRPr lang="es-MX"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r>
              <a:rPr lang="es-MX" dirty="0">
                <a:gradFill>
                  <a:gsLst>
                    <a:gs pos="29245">
                      <a:srgbClr val="FFFFFF"/>
                    </a:gs>
                    <a:gs pos="55000">
                      <a:srgbClr val="FFFFFF"/>
                    </a:gs>
                  </a:gsLst>
                  <a:lin ang="5400000" scaled="0"/>
                </a:gradFill>
              </a:rPr>
              <a:t>Se aplica a todos los sitios modernos</a:t>
            </a:r>
          </a:p>
          <a:p>
            <a:pPr marL="285750" lvl="0" indent="-285750">
              <a:buFont typeface="Arial" panose="020B0604020202020204" pitchFamily="34" charset="0"/>
              <a:buChar char="•"/>
              <a:tabLst>
                <a:tab pos="285750" algn="l"/>
              </a:tabLst>
              <a:defRPr/>
            </a:pPr>
            <a:endParaRPr lang="es-MX"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r>
              <a:rPr lang="es-MX" dirty="0">
                <a:gradFill>
                  <a:gsLst>
                    <a:gs pos="29245">
                      <a:srgbClr val="FFFFFF"/>
                    </a:gs>
                    <a:gs pos="55000">
                      <a:srgbClr val="FFFFFF"/>
                    </a:gs>
                  </a:gsLst>
                  <a:lin ang="5400000" scaled="0"/>
                </a:gradFill>
              </a:rPr>
              <a:t>Listo para dispositivos móviles</a:t>
            </a:r>
            <a:endParaRPr kumimoji="0" lang="en-US" sz="1800" b="0" i="0" u="none" strike="noStrike" kern="1200" cap="none" spc="0" normalizeH="0" baseline="0" noProof="0" dirty="0">
              <a:ln>
                <a:noFill/>
              </a:ln>
              <a:gradFill>
                <a:gsLst>
                  <a:gs pos="29245">
                    <a:srgbClr val="FFFFFF"/>
                  </a:gs>
                  <a:gs pos="55000">
                    <a:srgbClr val="FFFFFF"/>
                  </a:gs>
                </a:gsLst>
                <a:lin ang="5400000" scaled="0"/>
              </a:gradFill>
              <a:effectLst/>
              <a:uLnTx/>
              <a:uFillTx/>
              <a:latin typeface="Segoe UI Semilight"/>
              <a:cs typeface="Segoe UI" pitchFamily="34" charset="0"/>
            </a:endParaRPr>
          </a:p>
        </p:txBody>
      </p:sp>
      <p:pic>
        <p:nvPicPr>
          <p:cNvPr id="4" name="Graphic 3" descr="Children">
            <a:extLst>
              <a:ext uri="{FF2B5EF4-FFF2-40B4-BE49-F238E27FC236}">
                <a16:creationId xmlns:a16="http://schemas.microsoft.com/office/drawing/2014/main" id="{59445988-32A4-40B6-8926-26551F0D291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341362" y="1822433"/>
            <a:ext cx="914400" cy="914400"/>
          </a:xfrm>
          <a:prstGeom prst="rect">
            <a:avLst/>
          </a:prstGeom>
        </p:spPr>
      </p:pic>
      <p:pic>
        <p:nvPicPr>
          <p:cNvPr id="10" name="Graphic 9" descr="Train">
            <a:extLst>
              <a:ext uri="{FF2B5EF4-FFF2-40B4-BE49-F238E27FC236}">
                <a16:creationId xmlns:a16="http://schemas.microsoft.com/office/drawing/2014/main" id="{1F284628-4245-473C-9D67-6EFE030B8775}"/>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300713" y="1822962"/>
            <a:ext cx="914400" cy="914400"/>
          </a:xfrm>
          <a:prstGeom prst="rect">
            <a:avLst/>
          </a:prstGeom>
        </p:spPr>
      </p:pic>
      <p:pic>
        <p:nvPicPr>
          <p:cNvPr id="26" name="Graphic 25" descr="Brain in head">
            <a:extLst>
              <a:ext uri="{FF2B5EF4-FFF2-40B4-BE49-F238E27FC236}">
                <a16:creationId xmlns:a16="http://schemas.microsoft.com/office/drawing/2014/main" id="{9E8BC79E-D576-4CBC-9E22-4C354D781DA5}"/>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7288769" y="1758053"/>
            <a:ext cx="914400" cy="914400"/>
          </a:xfrm>
          <a:prstGeom prst="rect">
            <a:avLst/>
          </a:prstGeom>
        </p:spPr>
      </p:pic>
      <p:sp>
        <p:nvSpPr>
          <p:cNvPr id="15" name="Rectangle 14">
            <a:extLst>
              <a:ext uri="{FF2B5EF4-FFF2-40B4-BE49-F238E27FC236}">
                <a16:creationId xmlns:a16="http://schemas.microsoft.com/office/drawing/2014/main" id="{A506C55D-4C9F-4A6C-BACE-C3DB8026D121}"/>
              </a:ext>
            </a:extLst>
          </p:cNvPr>
          <p:cNvSpPr/>
          <p:nvPr/>
        </p:nvSpPr>
        <p:spPr bwMode="auto">
          <a:xfrm>
            <a:off x="217673" y="1646669"/>
            <a:ext cx="2926080" cy="16459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2743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lvl="0" algn="ctr" defTabSz="932472" fontAlgn="base">
              <a:lnSpc>
                <a:spcPct val="90000"/>
              </a:lnSpc>
              <a:spcBef>
                <a:spcPct val="0"/>
              </a:spcBef>
              <a:spcAft>
                <a:spcPct val="0"/>
              </a:spcAft>
              <a:defRPr/>
            </a:pPr>
            <a:r>
              <a:rPr lang="en-US" sz="2400" dirty="0" err="1">
                <a:gradFill>
                  <a:gsLst>
                    <a:gs pos="0">
                      <a:srgbClr val="FFFFFF"/>
                    </a:gs>
                    <a:gs pos="100000">
                      <a:srgbClr val="FFFFFF"/>
                    </a:gs>
                  </a:gsLst>
                  <a:lin ang="5400000" scaled="0"/>
                </a:gradFill>
                <a:ea typeface="Segoe UI" pitchFamily="34" charset="0"/>
                <a:cs typeface="Segoe UI" pitchFamily="34" charset="0"/>
              </a:rPr>
              <a:t>Profesional</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TextBox 16">
            <a:extLst>
              <a:ext uri="{FF2B5EF4-FFF2-40B4-BE49-F238E27FC236}">
                <a16:creationId xmlns:a16="http://schemas.microsoft.com/office/drawing/2014/main" id="{4D636332-8480-4DAE-AC73-224F6B34A470}"/>
              </a:ext>
            </a:extLst>
          </p:cNvPr>
          <p:cNvSpPr txBox="1"/>
          <p:nvPr/>
        </p:nvSpPr>
        <p:spPr>
          <a:xfrm>
            <a:off x="217673" y="3292571"/>
            <a:ext cx="2926080" cy="302409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lvl="0" indent="-285750">
              <a:buFont typeface="Arial" panose="020B0604020202020204" pitchFamily="34" charset="0"/>
              <a:buChar char="•"/>
              <a:tabLst>
                <a:tab pos="285750" algn="l"/>
              </a:tabLst>
              <a:defRPr/>
            </a:pPr>
            <a:r>
              <a:rPr lang="en-US" dirty="0" err="1">
                <a:gradFill>
                  <a:gsLst>
                    <a:gs pos="29245">
                      <a:srgbClr val="FFFFFF"/>
                    </a:gs>
                    <a:gs pos="55000">
                      <a:srgbClr val="FFFFFF"/>
                    </a:gs>
                  </a:gsLst>
                  <a:lin ang="5400000" scaled="0"/>
                </a:gradFill>
              </a:rPr>
              <a:t>Moderno</a:t>
            </a:r>
            <a:r>
              <a:rPr lang="en-US" dirty="0">
                <a:gradFill>
                  <a:gsLst>
                    <a:gs pos="29245">
                      <a:srgbClr val="FFFFFF"/>
                    </a:gs>
                    <a:gs pos="55000">
                      <a:srgbClr val="FFFFFF"/>
                    </a:gs>
                  </a:gsLst>
                  <a:lin ang="5400000" scaled="0"/>
                </a:gradFill>
              </a:rPr>
              <a:t>, </a:t>
            </a:r>
            <a:r>
              <a:rPr lang="en-US" dirty="0" err="1">
                <a:gradFill>
                  <a:gsLst>
                    <a:gs pos="29245">
                      <a:srgbClr val="FFFFFF"/>
                    </a:gs>
                    <a:gs pos="55000">
                      <a:srgbClr val="FFFFFF"/>
                    </a:gs>
                  </a:gsLst>
                  <a:lin ang="5400000" scaled="0"/>
                </a:gradFill>
              </a:rPr>
              <a:t>organizado</a:t>
            </a:r>
            <a:r>
              <a:rPr lang="en-US" dirty="0">
                <a:gradFill>
                  <a:gsLst>
                    <a:gs pos="29245">
                      <a:srgbClr val="FFFFFF"/>
                    </a:gs>
                    <a:gs pos="55000">
                      <a:srgbClr val="FFFFFF"/>
                    </a:gs>
                  </a:gsLst>
                  <a:lin ang="5400000" scaled="0"/>
                </a:gradFill>
              </a:rPr>
              <a:t>, </a:t>
            </a:r>
            <a:r>
              <a:rPr lang="en-US" dirty="0" err="1">
                <a:gradFill>
                  <a:gsLst>
                    <a:gs pos="29245">
                      <a:srgbClr val="FFFFFF"/>
                    </a:gs>
                    <a:gs pos="55000">
                      <a:srgbClr val="FFFFFF"/>
                    </a:gs>
                  </a:gsLst>
                  <a:lin ang="5400000" scaled="0"/>
                </a:gradFill>
              </a:rPr>
              <a:t>limpio</a:t>
            </a:r>
            <a:endParaRPr lang="en-US"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endParaRPr lang="en-US"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r>
              <a:rPr lang="en-US" dirty="0" err="1">
                <a:gradFill>
                  <a:gsLst>
                    <a:gs pos="29245">
                      <a:srgbClr val="FFFFFF"/>
                    </a:gs>
                    <a:gs pos="55000">
                      <a:srgbClr val="FFFFFF"/>
                    </a:gs>
                  </a:gsLst>
                  <a:lin ang="5400000" scaled="0"/>
                </a:gradFill>
              </a:rPr>
              <a:t>Muestra</a:t>
            </a:r>
            <a:r>
              <a:rPr lang="en-US" dirty="0">
                <a:gradFill>
                  <a:gsLst>
                    <a:gs pos="29245">
                      <a:srgbClr val="FFFFFF"/>
                    </a:gs>
                    <a:gs pos="55000">
                      <a:srgbClr val="FFFFFF"/>
                    </a:gs>
                  </a:gsLst>
                  <a:lin ang="5400000" scaled="0"/>
                </a:gradFill>
              </a:rPr>
              <a:t> </a:t>
            </a:r>
            <a:r>
              <a:rPr lang="en-US" dirty="0" err="1">
                <a:gradFill>
                  <a:gsLst>
                    <a:gs pos="29245">
                      <a:srgbClr val="FFFFFF"/>
                    </a:gs>
                    <a:gs pos="55000">
                      <a:srgbClr val="FFFFFF"/>
                    </a:gs>
                  </a:gsLst>
                  <a:lin ang="5400000" scaled="0"/>
                </a:gradFill>
              </a:rPr>
              <a:t>contenido</a:t>
            </a:r>
            <a:r>
              <a:rPr lang="en-US" dirty="0">
                <a:gradFill>
                  <a:gsLst>
                    <a:gs pos="29245">
                      <a:srgbClr val="FFFFFF"/>
                    </a:gs>
                    <a:gs pos="55000">
                      <a:srgbClr val="FFFFFF"/>
                    </a:gs>
                  </a:gsLst>
                  <a:lin ang="5400000" scaled="0"/>
                </a:gradFill>
              </a:rPr>
              <a:t> </a:t>
            </a:r>
            <a:r>
              <a:rPr lang="en-US" dirty="0" err="1">
                <a:gradFill>
                  <a:gsLst>
                    <a:gs pos="29245">
                      <a:srgbClr val="FFFFFF"/>
                    </a:gs>
                    <a:gs pos="55000">
                      <a:srgbClr val="FFFFFF"/>
                    </a:gs>
                  </a:gsLst>
                  <a:lin ang="5400000" scaled="0"/>
                </a:gradFill>
              </a:rPr>
              <a:t>empresarial</a:t>
            </a:r>
            <a:endParaRPr lang="en-US"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endParaRPr lang="en-US" dirty="0">
              <a:gradFill>
                <a:gsLst>
                  <a:gs pos="29245">
                    <a:srgbClr val="FFFFFF"/>
                  </a:gs>
                  <a:gs pos="55000">
                    <a:srgbClr val="FFFFFF"/>
                  </a:gs>
                </a:gsLst>
                <a:lin ang="5400000" scaled="0"/>
              </a:gradFill>
            </a:endParaRPr>
          </a:p>
          <a:p>
            <a:pPr marL="285750" lvl="0" indent="-285750">
              <a:buFont typeface="Arial" panose="020B0604020202020204" pitchFamily="34" charset="0"/>
              <a:buChar char="•"/>
              <a:tabLst>
                <a:tab pos="285750" algn="l"/>
              </a:tabLst>
              <a:defRPr/>
            </a:pPr>
            <a:r>
              <a:rPr lang="en-US" dirty="0" err="1">
                <a:gradFill>
                  <a:gsLst>
                    <a:gs pos="29245">
                      <a:srgbClr val="FFFFFF"/>
                    </a:gs>
                    <a:gs pos="55000">
                      <a:srgbClr val="FFFFFF"/>
                    </a:gs>
                  </a:gsLst>
                  <a:lin ang="5400000" scaled="0"/>
                </a:gradFill>
              </a:rPr>
              <a:t>Refleja</a:t>
            </a:r>
            <a:r>
              <a:rPr lang="en-US" dirty="0">
                <a:gradFill>
                  <a:gsLst>
                    <a:gs pos="29245">
                      <a:srgbClr val="FFFFFF"/>
                    </a:gs>
                    <a:gs pos="55000">
                      <a:srgbClr val="FFFFFF"/>
                    </a:gs>
                  </a:gsLst>
                  <a:lin ang="5400000" scaled="0"/>
                </a:gradFill>
              </a:rPr>
              <a:t> la </a:t>
            </a:r>
            <a:r>
              <a:rPr lang="en-US" dirty="0" err="1">
                <a:gradFill>
                  <a:gsLst>
                    <a:gs pos="29245">
                      <a:srgbClr val="FFFFFF"/>
                    </a:gs>
                    <a:gs pos="55000">
                      <a:srgbClr val="FFFFFF"/>
                    </a:gs>
                  </a:gsLst>
                  <a:lin ang="5400000" scaled="0"/>
                </a:gradFill>
              </a:rPr>
              <a:t>industria</a:t>
            </a:r>
            <a:r>
              <a:rPr lang="en-US" dirty="0">
                <a:gradFill>
                  <a:gsLst>
                    <a:gs pos="29245">
                      <a:srgbClr val="FFFFFF"/>
                    </a:gs>
                    <a:gs pos="55000">
                      <a:srgbClr val="FFFFFF"/>
                    </a:gs>
                  </a:gsLst>
                  <a:lin ang="5400000" scaled="0"/>
                </a:gradFill>
              </a:rPr>
              <a:t> o vertical</a:t>
            </a:r>
            <a:endParaRPr kumimoji="0" lang="en-US" sz="1800" b="0" i="0" u="none" strike="noStrike" kern="1200" cap="none" spc="0" normalizeH="0" baseline="0" noProof="0" dirty="0">
              <a:ln>
                <a:noFill/>
              </a:ln>
              <a:gradFill>
                <a:gsLst>
                  <a:gs pos="29245">
                    <a:srgbClr val="FFFFFF"/>
                  </a:gs>
                  <a:gs pos="55000">
                    <a:srgbClr val="FFFFFF"/>
                  </a:gs>
                </a:gsLst>
                <a:lin ang="5400000" scaled="0"/>
              </a:gradFill>
              <a:effectLst/>
              <a:uLnTx/>
              <a:uFillTx/>
              <a:latin typeface="Segoe UI Semilight"/>
              <a:cs typeface="Segoe UI" pitchFamily="34" charset="0"/>
            </a:endParaRPr>
          </a:p>
        </p:txBody>
      </p:sp>
      <p:pic>
        <p:nvPicPr>
          <p:cNvPr id="27" name="Graphic 26" descr="Suitcase">
            <a:extLst>
              <a:ext uri="{FF2B5EF4-FFF2-40B4-BE49-F238E27FC236}">
                <a16:creationId xmlns:a16="http://schemas.microsoft.com/office/drawing/2014/main" id="{84EBEB97-F8F9-4D9E-8696-74A1A9411E49}"/>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251599" y="1736260"/>
            <a:ext cx="914400" cy="914400"/>
          </a:xfrm>
          <a:prstGeom prst="rect">
            <a:avLst/>
          </a:prstGeom>
        </p:spPr>
      </p:pic>
    </p:spTree>
    <p:extLst>
      <p:ext uri="{BB962C8B-B14F-4D97-AF65-F5344CB8AC3E}">
        <p14:creationId xmlns:p14="http://schemas.microsoft.com/office/powerpoint/2010/main" val="72640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Out-of-the-box theming: primary colors</a:t>
            </a:r>
          </a:p>
        </p:txBody>
      </p:sp>
      <p:sp>
        <p:nvSpPr>
          <p:cNvPr id="9" name="Text Placeholder 5">
            <a:extLst>
              <a:ext uri="{FF2B5EF4-FFF2-40B4-BE49-F238E27FC236}">
                <a16:creationId xmlns:a16="http://schemas.microsoft.com/office/drawing/2014/main" id="{93EE9A78-B373-4410-B8FC-612333F197F1}"/>
              </a:ext>
            </a:extLst>
          </p:cNvPr>
          <p:cNvSpPr txBox="1">
            <a:spLocks/>
          </p:cNvSpPr>
          <p:nvPr/>
        </p:nvSpPr>
        <p:spPr>
          <a:xfrm>
            <a:off x="236856" y="1287461"/>
            <a:ext cx="2591404" cy="461664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spcBef>
                <a:spcPts val="0"/>
              </a:spcBef>
              <a:defRPr/>
            </a:pPr>
            <a:r>
              <a:rPr lang="es-MX" sz="3200" dirty="0">
                <a:solidFill>
                  <a:srgbClr val="FFFFFF"/>
                </a:solidFill>
              </a:rPr>
              <a:t>Elegido de una paleta de colores accesible</a:t>
            </a:r>
          </a:p>
          <a:p>
            <a:pPr lvl="0">
              <a:lnSpc>
                <a:spcPct val="100000"/>
              </a:lnSpc>
              <a:spcBef>
                <a:spcPts val="0"/>
              </a:spcBef>
              <a:defRPr/>
            </a:pPr>
            <a:endParaRPr lang="es-MX" sz="3200" dirty="0">
              <a:solidFill>
                <a:srgbClr val="FFFFFF"/>
              </a:solidFill>
            </a:endParaRPr>
          </a:p>
          <a:p>
            <a:pPr lvl="0">
              <a:lnSpc>
                <a:spcPct val="100000"/>
              </a:lnSpc>
              <a:spcBef>
                <a:spcPts val="0"/>
              </a:spcBef>
              <a:defRPr/>
            </a:pPr>
            <a:r>
              <a:rPr lang="es-MX" sz="3200" dirty="0">
                <a:solidFill>
                  <a:srgbClr val="FFFFFF"/>
                </a:solidFill>
              </a:rPr>
              <a:t>5 cálidos, 5 geniales y</a:t>
            </a:r>
          </a:p>
          <a:p>
            <a:pPr lvl="0">
              <a:lnSpc>
                <a:spcPct val="100000"/>
              </a:lnSpc>
              <a:spcBef>
                <a:spcPts val="0"/>
              </a:spcBef>
              <a:defRPr/>
            </a:pPr>
            <a:r>
              <a:rPr lang="es-MX" sz="3200" dirty="0">
                <a:solidFill>
                  <a:srgbClr val="FFFFFF"/>
                </a:solidFill>
              </a:rPr>
              <a:t>2 selecciones neutrales</a:t>
            </a:r>
            <a:endParaRPr kumimoji="0" lang="en-US" sz="3200"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4" name="Picture 3" descr="A picture containing screenshot&#10;&#10;Description generated with high confidence">
            <a:extLst>
              <a:ext uri="{FF2B5EF4-FFF2-40B4-BE49-F238E27FC236}">
                <a16:creationId xmlns:a16="http://schemas.microsoft.com/office/drawing/2014/main" id="{2CE83A09-9280-450D-AFEC-C739E70565A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38278" y="1456660"/>
            <a:ext cx="8717714" cy="4440557"/>
          </a:xfrm>
          <a:prstGeom prst="rect">
            <a:avLst/>
          </a:prstGeom>
        </p:spPr>
      </p:pic>
    </p:spTree>
    <p:extLst>
      <p:ext uri="{BB962C8B-B14F-4D97-AF65-F5344CB8AC3E}">
        <p14:creationId xmlns:p14="http://schemas.microsoft.com/office/powerpoint/2010/main" val="139218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MX" dirty="0"/>
              <a:t>Cambio adicional de las actualizaciones de aspecto</a:t>
            </a:r>
            <a:endParaRPr lang="en-US" dirty="0"/>
          </a:p>
        </p:txBody>
      </p:sp>
      <p:sp>
        <p:nvSpPr>
          <p:cNvPr id="9" name="Text Placeholder 5">
            <a:extLst>
              <a:ext uri="{FF2B5EF4-FFF2-40B4-BE49-F238E27FC236}">
                <a16:creationId xmlns:a16="http://schemas.microsoft.com/office/drawing/2014/main" id="{93EE9A78-B373-4410-B8FC-612333F197F1}"/>
              </a:ext>
            </a:extLst>
          </p:cNvPr>
          <p:cNvSpPr txBox="1">
            <a:spLocks/>
          </p:cNvSpPr>
          <p:nvPr/>
        </p:nvSpPr>
        <p:spPr>
          <a:xfrm>
            <a:off x="274639" y="2201862"/>
            <a:ext cx="2754311" cy="424731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spcBef>
                <a:spcPts val="0"/>
              </a:spcBef>
              <a:defRPr/>
            </a:pPr>
            <a:r>
              <a:rPr lang="en-US" sz="2400" dirty="0">
                <a:solidFill>
                  <a:srgbClr val="FFFFFF"/>
                </a:solidFill>
              </a:rPr>
              <a:t>Soporte para </a:t>
            </a:r>
            <a:r>
              <a:rPr lang="en-US" sz="2400" dirty="0" err="1">
                <a:solidFill>
                  <a:srgbClr val="FFFFFF"/>
                </a:solidFill>
              </a:rPr>
              <a:t>temas</a:t>
            </a:r>
            <a:r>
              <a:rPr lang="en-US" sz="2400" dirty="0">
                <a:solidFill>
                  <a:srgbClr val="FFFFFF"/>
                </a:solidFill>
              </a:rPr>
              <a:t> </a:t>
            </a:r>
            <a:r>
              <a:rPr lang="en-US" sz="2400" dirty="0" err="1">
                <a:solidFill>
                  <a:srgbClr val="FFFFFF"/>
                </a:solidFill>
              </a:rPr>
              <a:t>personalizados</a:t>
            </a:r>
            <a:r>
              <a:rPr lang="en-US" sz="2400" dirty="0">
                <a:solidFill>
                  <a:srgbClr val="FFFFFF"/>
                </a:solidFill>
              </a:rPr>
              <a:t> que </a:t>
            </a:r>
            <a:r>
              <a:rPr lang="en-US" sz="2400" dirty="0" err="1">
                <a:solidFill>
                  <a:srgbClr val="FFFFFF"/>
                </a:solidFill>
              </a:rPr>
              <a:t>representan</a:t>
            </a:r>
            <a:r>
              <a:rPr lang="en-US" sz="2400" dirty="0">
                <a:solidFill>
                  <a:srgbClr val="FFFFFF"/>
                </a:solidFill>
              </a:rPr>
              <a:t> </a:t>
            </a:r>
            <a:r>
              <a:rPr lang="en-US" sz="2400" dirty="0" err="1">
                <a:solidFill>
                  <a:srgbClr val="FFFFFF"/>
                </a:solidFill>
              </a:rPr>
              <a:t>su</a:t>
            </a:r>
            <a:r>
              <a:rPr lang="en-US" sz="2400" dirty="0">
                <a:solidFill>
                  <a:srgbClr val="FFFFFF"/>
                </a:solidFill>
              </a:rPr>
              <a:t> </a:t>
            </a:r>
            <a:r>
              <a:rPr lang="en-US" sz="2400" dirty="0" err="1">
                <a:solidFill>
                  <a:srgbClr val="FFFFFF"/>
                </a:solidFill>
              </a:rPr>
              <a:t>marca</a:t>
            </a:r>
            <a:endParaRPr lang="en-US" sz="2400" dirty="0">
              <a:solidFill>
                <a:srgbClr val="FFFFFF"/>
              </a:solidFill>
            </a:endParaRPr>
          </a:p>
          <a:p>
            <a:pPr lvl="0">
              <a:lnSpc>
                <a:spcPct val="100000"/>
              </a:lnSpc>
              <a:spcBef>
                <a:spcPts val="0"/>
              </a:spcBef>
              <a:defRPr/>
            </a:pPr>
            <a:endParaRPr lang="en-US" sz="2400" dirty="0">
              <a:solidFill>
                <a:srgbClr val="FFFFFF"/>
              </a:solidFill>
            </a:endParaRPr>
          </a:p>
          <a:p>
            <a:pPr lvl="0">
              <a:lnSpc>
                <a:spcPct val="100000"/>
              </a:lnSpc>
              <a:spcBef>
                <a:spcPts val="0"/>
              </a:spcBef>
              <a:defRPr/>
            </a:pPr>
            <a:r>
              <a:rPr lang="en-US" sz="2400" dirty="0" err="1">
                <a:solidFill>
                  <a:srgbClr val="FFFFFF"/>
                </a:solidFill>
              </a:rPr>
              <a:t>Posibilidad</a:t>
            </a:r>
            <a:r>
              <a:rPr lang="en-US" sz="2400" dirty="0">
                <a:solidFill>
                  <a:srgbClr val="FFFFFF"/>
                </a:solidFill>
              </a:rPr>
              <a:t> de </a:t>
            </a:r>
            <a:r>
              <a:rPr lang="en-US" sz="2400" dirty="0" err="1">
                <a:solidFill>
                  <a:srgbClr val="FFFFFF"/>
                </a:solidFill>
              </a:rPr>
              <a:t>desactivar</a:t>
            </a:r>
            <a:r>
              <a:rPr lang="en-US" sz="2400" dirty="0">
                <a:solidFill>
                  <a:srgbClr val="FFFFFF"/>
                </a:solidFill>
              </a:rPr>
              <a:t> los </a:t>
            </a:r>
            <a:r>
              <a:rPr lang="en-US" sz="2400" dirty="0" err="1">
                <a:solidFill>
                  <a:srgbClr val="FFFFFF"/>
                </a:solidFill>
              </a:rPr>
              <a:t>temas</a:t>
            </a:r>
            <a:r>
              <a:rPr lang="en-US" sz="2400" dirty="0">
                <a:solidFill>
                  <a:srgbClr val="FFFFFF"/>
                </a:solidFill>
              </a:rPr>
              <a:t> de SharePoint </a:t>
            </a:r>
            <a:r>
              <a:rPr lang="en-US" sz="2400" dirty="0" err="1">
                <a:solidFill>
                  <a:srgbClr val="FFFFFF"/>
                </a:solidFill>
              </a:rPr>
              <a:t>listos</a:t>
            </a:r>
            <a:r>
              <a:rPr lang="en-US" sz="2400" dirty="0">
                <a:solidFill>
                  <a:srgbClr val="FFFFFF"/>
                </a:solidFill>
              </a:rPr>
              <a:t> para </a:t>
            </a:r>
            <a:r>
              <a:rPr lang="en-US" sz="2400" dirty="0" err="1">
                <a:solidFill>
                  <a:srgbClr val="FFFFFF"/>
                </a:solidFill>
              </a:rPr>
              <a:t>usar</a:t>
            </a: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4" name="Picture 3">
            <a:extLst>
              <a:ext uri="{FF2B5EF4-FFF2-40B4-BE49-F238E27FC236}">
                <a16:creationId xmlns:a16="http://schemas.microsoft.com/office/drawing/2014/main" id="{1987AA1D-B0A1-4AA3-A1B2-F0670F3BFE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03637" y="2084701"/>
            <a:ext cx="8732838" cy="4909824"/>
          </a:xfrm>
          <a:prstGeom prst="rect">
            <a:avLst/>
          </a:prstGeom>
        </p:spPr>
      </p:pic>
    </p:spTree>
    <p:extLst>
      <p:ext uri="{BB962C8B-B14F-4D97-AF65-F5344CB8AC3E}">
        <p14:creationId xmlns:p14="http://schemas.microsoft.com/office/powerpoint/2010/main" val="170163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51F82-6C63-45AA-99E8-AD46B9F69CC0}"/>
              </a:ext>
            </a:extLst>
          </p:cNvPr>
          <p:cNvSpPr>
            <a:spLocks noGrp="1"/>
          </p:cNvSpPr>
          <p:nvPr>
            <p:ph type="title"/>
          </p:nvPr>
        </p:nvSpPr>
        <p:spPr>
          <a:xfrm>
            <a:off x="274638" y="2125662"/>
            <a:ext cx="11887200" cy="1181862"/>
          </a:xfrm>
        </p:spPr>
        <p:txBody>
          <a:bodyPr/>
          <a:lstStyle/>
          <a:p>
            <a:r>
              <a:rPr lang="en-US" dirty="0" smtClean="0"/>
              <a:t>Custom theming</a:t>
            </a:r>
            <a:endParaRPr lang="en-US" dirty="0"/>
          </a:p>
        </p:txBody>
      </p:sp>
    </p:spTree>
    <p:extLst>
      <p:ext uri="{BB962C8B-B14F-4D97-AF65-F5344CB8AC3E}">
        <p14:creationId xmlns:p14="http://schemas.microsoft.com/office/powerpoint/2010/main" val="379071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2637" y="2201862"/>
            <a:ext cx="5980588" cy="1552408"/>
          </a:xfrm>
          <a:prstGeom prst="rect">
            <a:avLst/>
          </a:prstGeom>
        </p:spPr>
      </p:pic>
    </p:spTree>
    <p:extLst>
      <p:ext uri="{BB962C8B-B14F-4D97-AF65-F5344CB8AC3E}">
        <p14:creationId xmlns:p14="http://schemas.microsoft.com/office/powerpoint/2010/main" val="2753443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0DCC1-6506-4A67-8C65-E0FBC9D0DE36}"/>
              </a:ext>
            </a:extLst>
          </p:cNvPr>
          <p:cNvSpPr>
            <a:spLocks noGrp="1"/>
          </p:cNvSpPr>
          <p:nvPr>
            <p:ph type="title"/>
          </p:nvPr>
        </p:nvSpPr>
        <p:spPr>
          <a:xfrm>
            <a:off x="274639" y="295274"/>
            <a:ext cx="5895868" cy="965761"/>
          </a:xfrm>
        </p:spPr>
        <p:txBody>
          <a:bodyPr/>
          <a:lstStyle/>
          <a:p>
            <a:r>
              <a:rPr lang="es-MX" sz="3600" dirty="0"/>
              <a:t>Tematización personalizada de SharePoint: aspecto variable</a:t>
            </a:r>
            <a:endParaRPr lang="en-US" sz="3600" dirty="0"/>
          </a:p>
        </p:txBody>
      </p:sp>
      <p:pic>
        <p:nvPicPr>
          <p:cNvPr id="12" name="Picture 11">
            <a:extLst>
              <a:ext uri="{FF2B5EF4-FFF2-40B4-BE49-F238E27FC236}">
                <a16:creationId xmlns:a16="http://schemas.microsoft.com/office/drawing/2014/main" id="{75F56FFF-3000-4875-93C7-92F40A2363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1435" y="0"/>
            <a:ext cx="6035040" cy="7227911"/>
          </a:xfrm>
          <a:prstGeom prst="rect">
            <a:avLst/>
          </a:prstGeom>
          <a:ln>
            <a:solidFill>
              <a:schemeClr val="accent6">
                <a:lumMod val="75000"/>
              </a:schemeClr>
            </a:solidFill>
          </a:ln>
        </p:spPr>
      </p:pic>
      <p:sp>
        <p:nvSpPr>
          <p:cNvPr id="5" name="Text Placeholder 5">
            <a:extLst>
              <a:ext uri="{FF2B5EF4-FFF2-40B4-BE49-F238E27FC236}">
                <a16:creationId xmlns:a16="http://schemas.microsoft.com/office/drawing/2014/main" id="{9E84A643-7A4A-40E6-B417-EFDC940540CE}"/>
              </a:ext>
            </a:extLst>
          </p:cNvPr>
          <p:cNvSpPr>
            <a:spLocks noGrp="1"/>
          </p:cNvSpPr>
          <p:nvPr>
            <p:ph type="body" sz="quarter" idx="10"/>
          </p:nvPr>
        </p:nvSpPr>
        <p:spPr>
          <a:xfrm>
            <a:off x="480292" y="1973021"/>
            <a:ext cx="4620027" cy="4985980"/>
          </a:xfrm>
        </p:spPr>
        <p:txBody>
          <a:bodyPr/>
          <a:lstStyle/>
          <a:p>
            <a:pPr>
              <a:spcBef>
                <a:spcPts val="1800"/>
              </a:spcBef>
            </a:pPr>
            <a:r>
              <a:rPr lang="es-MX" sz="2800" dirty="0">
                <a:solidFill>
                  <a:schemeClr val="tx1"/>
                </a:solidFill>
              </a:rPr>
              <a:t>Densidad de información media</a:t>
            </a:r>
          </a:p>
          <a:p>
            <a:pPr>
              <a:spcBef>
                <a:spcPts val="1800"/>
              </a:spcBef>
            </a:pPr>
            <a:r>
              <a:rPr lang="es-MX" sz="2800" dirty="0">
                <a:solidFill>
                  <a:schemeClr val="tx1"/>
                </a:solidFill>
              </a:rPr>
              <a:t>Visualización de contenido visual</a:t>
            </a:r>
          </a:p>
          <a:p>
            <a:pPr>
              <a:spcBef>
                <a:spcPts val="1800"/>
              </a:spcBef>
            </a:pPr>
            <a:r>
              <a:rPr lang="es-MX" sz="2800" dirty="0">
                <a:solidFill>
                  <a:schemeClr val="tx1"/>
                </a:solidFill>
              </a:rPr>
              <a:t>Uso liberal de paletas de colores vivos</a:t>
            </a:r>
          </a:p>
          <a:p>
            <a:pPr>
              <a:spcBef>
                <a:spcPts val="1800"/>
              </a:spcBef>
            </a:pPr>
            <a:r>
              <a:rPr lang="es-MX" sz="2800" dirty="0">
                <a:solidFill>
                  <a:schemeClr val="tx1"/>
                </a:solidFill>
              </a:rPr>
              <a:t>Fondos de color de sangrado completo (borde a borde)</a:t>
            </a:r>
          </a:p>
          <a:p>
            <a:pPr>
              <a:spcBef>
                <a:spcPts val="1800"/>
              </a:spcBef>
            </a:pPr>
            <a:r>
              <a:rPr lang="es-MX" sz="2800" dirty="0">
                <a:solidFill>
                  <a:schemeClr val="tx1"/>
                </a:solidFill>
              </a:rPr>
              <a:t>Fuentes personalizadas</a:t>
            </a:r>
            <a:endParaRPr lang="en-US" sz="2000" dirty="0"/>
          </a:p>
        </p:txBody>
      </p:sp>
    </p:spTree>
    <p:extLst>
      <p:ext uri="{BB962C8B-B14F-4D97-AF65-F5344CB8AC3E}">
        <p14:creationId xmlns:p14="http://schemas.microsoft.com/office/powerpoint/2010/main" val="35621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6DABFA-1C69-4435-8AD2-6572B6E0E1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1435" y="0"/>
            <a:ext cx="6035040" cy="7227911"/>
          </a:xfrm>
          <a:prstGeom prst="rect">
            <a:avLst/>
          </a:prstGeom>
        </p:spPr>
      </p:pic>
      <p:sp>
        <p:nvSpPr>
          <p:cNvPr id="5" name="Text Placeholder 5">
            <a:extLst>
              <a:ext uri="{FF2B5EF4-FFF2-40B4-BE49-F238E27FC236}">
                <a16:creationId xmlns:a16="http://schemas.microsoft.com/office/drawing/2014/main" id="{9C760000-F9E0-4626-8CF9-8781E5549884}"/>
              </a:ext>
            </a:extLst>
          </p:cNvPr>
          <p:cNvSpPr>
            <a:spLocks noGrp="1"/>
          </p:cNvSpPr>
          <p:nvPr>
            <p:ph type="body" sz="quarter" idx="10"/>
          </p:nvPr>
        </p:nvSpPr>
        <p:spPr>
          <a:xfrm>
            <a:off x="448019" y="2139573"/>
            <a:ext cx="4897243" cy="4829014"/>
          </a:xfrm>
        </p:spPr>
        <p:txBody>
          <a:bodyPr/>
          <a:lstStyle/>
          <a:p>
            <a:pPr>
              <a:spcBef>
                <a:spcPts val="1800"/>
              </a:spcBef>
            </a:pPr>
            <a:r>
              <a:rPr lang="es-MX" sz="2800" dirty="0">
                <a:solidFill>
                  <a:schemeClr val="tx1"/>
                </a:solidFill>
              </a:rPr>
              <a:t>Más clara densidad de información</a:t>
            </a:r>
          </a:p>
          <a:p>
            <a:pPr>
              <a:spcBef>
                <a:spcPts val="1800"/>
              </a:spcBef>
            </a:pPr>
            <a:r>
              <a:rPr lang="es-MX" sz="2800" dirty="0">
                <a:solidFill>
                  <a:schemeClr val="tx1"/>
                </a:solidFill>
              </a:rPr>
              <a:t>Visualización de contenido altamente visual</a:t>
            </a:r>
          </a:p>
          <a:p>
            <a:pPr>
              <a:spcBef>
                <a:spcPts val="1800"/>
              </a:spcBef>
            </a:pPr>
            <a:r>
              <a:rPr lang="es-MX" sz="2800" dirty="0">
                <a:solidFill>
                  <a:schemeClr val="tx1"/>
                </a:solidFill>
              </a:rPr>
              <a:t>Paletas de colores más suaves</a:t>
            </a:r>
          </a:p>
          <a:p>
            <a:pPr>
              <a:spcBef>
                <a:spcPts val="1800"/>
              </a:spcBef>
            </a:pPr>
            <a:r>
              <a:rPr lang="es-MX" sz="2800" dirty="0">
                <a:solidFill>
                  <a:schemeClr val="tx1"/>
                </a:solidFill>
              </a:rPr>
              <a:t>Texto y acentos de colores temáticos</a:t>
            </a:r>
          </a:p>
          <a:p>
            <a:pPr>
              <a:spcBef>
                <a:spcPts val="1800"/>
              </a:spcBef>
            </a:pPr>
            <a:r>
              <a:rPr lang="es-MX" sz="2800" dirty="0">
                <a:solidFill>
                  <a:schemeClr val="tx1"/>
                </a:solidFill>
              </a:rPr>
              <a:t>Fondos de sección tintada</a:t>
            </a:r>
          </a:p>
          <a:p>
            <a:pPr>
              <a:spcBef>
                <a:spcPts val="1800"/>
              </a:spcBef>
            </a:pPr>
            <a:r>
              <a:rPr lang="es-MX" sz="2800" dirty="0">
                <a:solidFill>
                  <a:schemeClr val="tx1"/>
                </a:solidFill>
              </a:rPr>
              <a:t>Fuentes personalizadas</a:t>
            </a:r>
            <a:endParaRPr lang="en-US" sz="2000" dirty="0"/>
          </a:p>
        </p:txBody>
      </p:sp>
      <p:sp>
        <p:nvSpPr>
          <p:cNvPr id="6" name="Title 1">
            <a:extLst>
              <a:ext uri="{FF2B5EF4-FFF2-40B4-BE49-F238E27FC236}">
                <a16:creationId xmlns:a16="http://schemas.microsoft.com/office/drawing/2014/main" id="{B9B0DCC1-6506-4A67-8C65-E0FBC9D0DE36}"/>
              </a:ext>
            </a:extLst>
          </p:cNvPr>
          <p:cNvSpPr>
            <a:spLocks noGrp="1"/>
          </p:cNvSpPr>
          <p:nvPr>
            <p:ph type="title"/>
          </p:nvPr>
        </p:nvSpPr>
        <p:spPr>
          <a:xfrm>
            <a:off x="274639" y="295274"/>
            <a:ext cx="5895868" cy="965761"/>
          </a:xfrm>
        </p:spPr>
        <p:txBody>
          <a:bodyPr/>
          <a:lstStyle/>
          <a:p>
            <a:r>
              <a:rPr lang="es-MX" sz="3600" dirty="0"/>
              <a:t>Tematización personalizada de SharePoint: aspecto variable</a:t>
            </a:r>
            <a:endParaRPr lang="en-US" sz="3600" dirty="0"/>
          </a:p>
        </p:txBody>
      </p:sp>
    </p:spTree>
    <p:extLst>
      <p:ext uri="{BB962C8B-B14F-4D97-AF65-F5344CB8AC3E}">
        <p14:creationId xmlns:p14="http://schemas.microsoft.com/office/powerpoint/2010/main" val="356086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5921F01-ACEE-438B-9047-1C494753DD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1435" y="0"/>
            <a:ext cx="6035040" cy="7223493"/>
          </a:xfrm>
          <a:prstGeom prst="rect">
            <a:avLst/>
          </a:prstGeom>
        </p:spPr>
      </p:pic>
      <p:sp>
        <p:nvSpPr>
          <p:cNvPr id="5" name="Text Placeholder 5">
            <a:extLst>
              <a:ext uri="{FF2B5EF4-FFF2-40B4-BE49-F238E27FC236}">
                <a16:creationId xmlns:a16="http://schemas.microsoft.com/office/drawing/2014/main" id="{ED5F135F-20D0-4ACC-B335-954761C985BF}"/>
              </a:ext>
            </a:extLst>
          </p:cNvPr>
          <p:cNvSpPr>
            <a:spLocks noGrp="1"/>
          </p:cNvSpPr>
          <p:nvPr>
            <p:ph type="body" sz="quarter" idx="10"/>
          </p:nvPr>
        </p:nvSpPr>
        <p:spPr>
          <a:xfrm>
            <a:off x="448018" y="2139573"/>
            <a:ext cx="5480591" cy="2856167"/>
          </a:xfrm>
        </p:spPr>
        <p:txBody>
          <a:bodyPr/>
          <a:lstStyle/>
          <a:p>
            <a:r>
              <a:rPr lang="es-MX" sz="2800" dirty="0">
                <a:solidFill>
                  <a:schemeClr val="tx1"/>
                </a:solidFill>
              </a:rPr>
              <a:t>Mayor densidad de información</a:t>
            </a:r>
          </a:p>
          <a:p>
            <a:r>
              <a:rPr lang="es-MX" sz="2800" dirty="0">
                <a:solidFill>
                  <a:schemeClr val="tx1"/>
                </a:solidFill>
              </a:rPr>
              <a:t>Pantalla de contenido detallado / rico en datos</a:t>
            </a:r>
          </a:p>
          <a:p>
            <a:r>
              <a:rPr lang="es-MX" sz="2800" dirty="0">
                <a:solidFill>
                  <a:schemeClr val="tx1"/>
                </a:solidFill>
              </a:rPr>
              <a:t>Color en el navegador izquierdo</a:t>
            </a:r>
          </a:p>
          <a:p>
            <a:r>
              <a:rPr lang="es-MX" sz="2800" dirty="0">
                <a:solidFill>
                  <a:schemeClr val="tx1"/>
                </a:solidFill>
              </a:rPr>
              <a:t>Uso más reservado del color</a:t>
            </a:r>
          </a:p>
          <a:p>
            <a:r>
              <a:rPr lang="es-MX" sz="2800" dirty="0">
                <a:solidFill>
                  <a:schemeClr val="tx1"/>
                </a:solidFill>
              </a:rPr>
              <a:t>Fuentes personalizadas</a:t>
            </a:r>
            <a:endParaRPr lang="en-US" sz="2000" dirty="0"/>
          </a:p>
        </p:txBody>
      </p:sp>
      <p:sp>
        <p:nvSpPr>
          <p:cNvPr id="7" name="Title 1">
            <a:extLst>
              <a:ext uri="{FF2B5EF4-FFF2-40B4-BE49-F238E27FC236}">
                <a16:creationId xmlns:a16="http://schemas.microsoft.com/office/drawing/2014/main" id="{B9B0DCC1-6506-4A67-8C65-E0FBC9D0DE36}"/>
              </a:ext>
            </a:extLst>
          </p:cNvPr>
          <p:cNvSpPr txBox="1">
            <a:spLocks/>
          </p:cNvSpPr>
          <p:nvPr/>
        </p:nvSpPr>
        <p:spPr>
          <a:xfrm>
            <a:off x="274639" y="295274"/>
            <a:ext cx="5895868" cy="96576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MX" sz="3600" smtClean="0"/>
              <a:t>Tematización personalizada de SharePoint: aspecto variable</a:t>
            </a:r>
            <a:endParaRPr lang="es-MX" sz="3600"/>
          </a:p>
        </p:txBody>
      </p:sp>
    </p:spTree>
    <p:extLst>
      <p:ext uri="{BB962C8B-B14F-4D97-AF65-F5344CB8AC3E}">
        <p14:creationId xmlns:p14="http://schemas.microsoft.com/office/powerpoint/2010/main" val="345186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2911EE-F24A-40B5-AA6F-BFAC336103C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83170" y="7697449"/>
            <a:ext cx="3778864" cy="3059607"/>
          </a:xfrm>
          <a:prstGeom prst="rect">
            <a:avLst/>
          </a:prstGeom>
        </p:spPr>
      </p:pic>
      <p:sp>
        <p:nvSpPr>
          <p:cNvPr id="17" name="Title 16"/>
          <p:cNvSpPr>
            <a:spLocks noGrp="1"/>
          </p:cNvSpPr>
          <p:nvPr>
            <p:ph type="title"/>
          </p:nvPr>
        </p:nvSpPr>
        <p:spPr/>
        <p:txBody>
          <a:bodyPr/>
          <a:lstStyle/>
          <a:p>
            <a:r>
              <a:rPr lang="es-MX" sz="4400" dirty="0"/>
              <a:t>Tematización personalizada vía Cambiar el aspecto</a:t>
            </a:r>
            <a:endParaRPr lang="en-US" sz="4400" dirty="0"/>
          </a:p>
        </p:txBody>
      </p:sp>
      <p:sp>
        <p:nvSpPr>
          <p:cNvPr id="9" name="Text Placeholder 5">
            <a:extLst>
              <a:ext uri="{FF2B5EF4-FFF2-40B4-BE49-F238E27FC236}">
                <a16:creationId xmlns:a16="http://schemas.microsoft.com/office/drawing/2014/main" id="{93EE9A78-B373-4410-B8FC-612333F197F1}"/>
              </a:ext>
            </a:extLst>
          </p:cNvPr>
          <p:cNvSpPr txBox="1">
            <a:spLocks/>
          </p:cNvSpPr>
          <p:nvPr/>
        </p:nvSpPr>
        <p:spPr>
          <a:xfrm>
            <a:off x="236857" y="1287462"/>
            <a:ext cx="4467666" cy="560153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spcBef>
                <a:spcPts val="0"/>
              </a:spcBef>
              <a:defRPr/>
            </a:pPr>
            <a:r>
              <a:rPr lang="es-MX" sz="3200" dirty="0">
                <a:solidFill>
                  <a:srgbClr val="FFFFFF"/>
                </a:solidFill>
              </a:rPr>
              <a:t>Soporte para temas personalizados únicos para su marca</a:t>
            </a:r>
          </a:p>
          <a:p>
            <a:pPr lvl="0">
              <a:lnSpc>
                <a:spcPct val="100000"/>
              </a:lnSpc>
              <a:spcBef>
                <a:spcPts val="0"/>
              </a:spcBef>
              <a:defRPr/>
            </a:pPr>
            <a:endParaRPr lang="es-MX" sz="3200" dirty="0">
              <a:solidFill>
                <a:srgbClr val="FFFFFF"/>
              </a:solidFill>
            </a:endParaRPr>
          </a:p>
          <a:p>
            <a:pPr lvl="0">
              <a:lnSpc>
                <a:spcPct val="100000"/>
              </a:lnSpc>
              <a:spcBef>
                <a:spcPts val="0"/>
              </a:spcBef>
              <a:defRPr/>
            </a:pPr>
            <a:r>
              <a:rPr lang="es-MX" sz="3200" dirty="0">
                <a:solidFill>
                  <a:srgbClr val="FFFFFF"/>
                </a:solidFill>
              </a:rPr>
              <a:t>Temas personalizados de gran apariencia y accesibles</a:t>
            </a:r>
          </a:p>
          <a:p>
            <a:pPr lvl="0">
              <a:lnSpc>
                <a:spcPct val="100000"/>
              </a:lnSpc>
              <a:spcBef>
                <a:spcPts val="0"/>
              </a:spcBef>
              <a:defRPr/>
            </a:pPr>
            <a:endParaRPr lang="es-MX" sz="3200" dirty="0">
              <a:solidFill>
                <a:srgbClr val="FFFFFF"/>
              </a:solidFill>
            </a:endParaRPr>
          </a:p>
          <a:p>
            <a:pPr lvl="0">
              <a:lnSpc>
                <a:spcPct val="100000"/>
              </a:lnSpc>
              <a:spcBef>
                <a:spcPts val="0"/>
              </a:spcBef>
              <a:defRPr/>
            </a:pPr>
            <a:r>
              <a:rPr lang="es-MX" sz="3200" dirty="0">
                <a:solidFill>
                  <a:srgbClr val="FFFFFF"/>
                </a:solidFill>
              </a:rPr>
              <a:t>Posibilidad de desactivar los temas de SharePoint listos para usar</a:t>
            </a:r>
            <a:endParaRPr kumimoji="0" lang="en-US" sz="3200"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3" name="Picture 2">
            <a:extLst>
              <a:ext uri="{FF2B5EF4-FFF2-40B4-BE49-F238E27FC236}">
                <a16:creationId xmlns:a16="http://schemas.microsoft.com/office/drawing/2014/main" id="{31ADABD4-6F97-4F04-9F6F-B8C08AFB008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2004" y="1358303"/>
            <a:ext cx="7664471" cy="4348760"/>
          </a:xfrm>
          <a:prstGeom prst="rect">
            <a:avLst/>
          </a:prstGeom>
        </p:spPr>
      </p:pic>
    </p:spTree>
    <p:extLst>
      <p:ext uri="{BB962C8B-B14F-4D97-AF65-F5344CB8AC3E}">
        <p14:creationId xmlns:p14="http://schemas.microsoft.com/office/powerpoint/2010/main" val="391390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MX" dirty="0"/>
              <a:t>Herramienta de creación de tema personalizado</a:t>
            </a:r>
            <a:endParaRPr lang="en-US" dirty="0"/>
          </a:p>
        </p:txBody>
      </p:sp>
      <p:sp>
        <p:nvSpPr>
          <p:cNvPr id="7" name="Text Placeholder 5">
            <a:extLst>
              <a:ext uri="{FF2B5EF4-FFF2-40B4-BE49-F238E27FC236}">
                <a16:creationId xmlns:a16="http://schemas.microsoft.com/office/drawing/2014/main" id="{7B8FFF67-8AFC-4179-B412-E2685E35BDA1}"/>
              </a:ext>
            </a:extLst>
          </p:cNvPr>
          <p:cNvSpPr txBox="1">
            <a:spLocks/>
          </p:cNvSpPr>
          <p:nvPr/>
        </p:nvSpPr>
        <p:spPr>
          <a:xfrm>
            <a:off x="236856" y="2186741"/>
            <a:ext cx="5385275" cy="313932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spcBef>
                <a:spcPts val="0"/>
              </a:spcBef>
              <a:defRPr/>
            </a:pPr>
            <a:r>
              <a:rPr lang="es-MX" sz="3200" dirty="0">
                <a:solidFill>
                  <a:srgbClr val="FFFFFF"/>
                </a:solidFill>
              </a:rPr>
              <a:t>Nueva herramienta fácil de usar para generar archivos de temas para su organización</a:t>
            </a:r>
          </a:p>
          <a:p>
            <a:pPr lvl="0">
              <a:lnSpc>
                <a:spcPct val="100000"/>
              </a:lnSpc>
              <a:spcBef>
                <a:spcPts val="0"/>
              </a:spcBef>
              <a:defRPr/>
            </a:pPr>
            <a:endParaRPr lang="es-MX" sz="3200" dirty="0">
              <a:solidFill>
                <a:srgbClr val="FFFFFF"/>
              </a:solidFill>
            </a:endParaRPr>
          </a:p>
          <a:p>
            <a:pPr lvl="0">
              <a:lnSpc>
                <a:spcPct val="100000"/>
              </a:lnSpc>
              <a:spcBef>
                <a:spcPts val="0"/>
              </a:spcBef>
              <a:defRPr/>
            </a:pPr>
            <a:r>
              <a:rPr lang="es-MX" sz="3200" dirty="0">
                <a:solidFill>
                  <a:srgbClr val="FFFFFF"/>
                </a:solidFill>
              </a:rPr>
              <a:t>Alojado en el sitio web </a:t>
            </a:r>
            <a:r>
              <a:rPr lang="es-MX" sz="3200" dirty="0" err="1" smtClean="0">
                <a:solidFill>
                  <a:srgbClr val="FFFFFF"/>
                </a:solidFill>
              </a:rPr>
              <a:t>Fabric</a:t>
            </a:r>
            <a:endParaRPr lang="es-MX" sz="3200" dirty="0" smtClean="0">
              <a:solidFill>
                <a:srgbClr val="FFFFFF"/>
              </a:solidFill>
            </a:endParaRPr>
          </a:p>
          <a:p>
            <a:pPr lvl="0">
              <a:lnSpc>
                <a:spcPct val="100000"/>
              </a:lnSpc>
              <a:spcBef>
                <a:spcPts val="0"/>
              </a:spcBef>
              <a:defRPr/>
            </a:pPr>
            <a:r>
              <a:rPr kumimoji="0" lang="en-US" sz="3200" b="0" i="0" u="none" strike="noStrike" kern="1200" cap="none" spc="0" normalizeH="0" baseline="0" noProof="0" dirty="0" smtClean="0">
                <a:ln>
                  <a:noFill/>
                </a:ln>
                <a:solidFill>
                  <a:srgbClr val="FFFFFF"/>
                </a:solidFill>
                <a:effectLst/>
                <a:uLnTx/>
                <a:uFillTx/>
                <a:latin typeface="Segoe UI Light"/>
                <a:ea typeface="+mn-ea"/>
                <a:cs typeface="+mn-cs"/>
                <a:hlinkClick r:id="rId3"/>
              </a:rPr>
              <a:t>http</a:t>
            </a:r>
            <a:r>
              <a:rPr kumimoji="0" lang="en-US" sz="3200" b="0" i="0" u="none" strike="noStrike" kern="1200" cap="none" spc="0" normalizeH="0" baseline="0" noProof="0" dirty="0">
                <a:ln>
                  <a:noFill/>
                </a:ln>
                <a:solidFill>
                  <a:srgbClr val="FFFFFF"/>
                </a:solidFill>
                <a:effectLst/>
                <a:uLnTx/>
                <a:uFillTx/>
                <a:latin typeface="Segoe UI Light"/>
                <a:ea typeface="+mn-ea"/>
                <a:cs typeface="+mn-cs"/>
                <a:hlinkClick r:id="rId3"/>
              </a:rPr>
              <a:t>://aka.ms/spthemebuilder</a:t>
            </a:r>
            <a:endParaRPr kumimoji="0" lang="en-US" sz="3200" b="0" i="0" u="none" strike="noStrike" kern="1200" cap="none" spc="0" normalizeH="0" baseline="0" noProof="0" dirty="0">
              <a:ln>
                <a:noFill/>
              </a:ln>
              <a:solidFill>
                <a:srgbClr val="D83B01"/>
              </a:solidFill>
              <a:effectLst/>
              <a:uLnTx/>
              <a:uFillTx/>
              <a:latin typeface="Segoe UI Light"/>
              <a:ea typeface="+mn-ea"/>
              <a:cs typeface="+mn-cs"/>
            </a:endParaRPr>
          </a:p>
        </p:txBody>
      </p:sp>
      <p:pic>
        <p:nvPicPr>
          <p:cNvPr id="2" name="Picture 1">
            <a:extLst>
              <a:ext uri="{FF2B5EF4-FFF2-40B4-BE49-F238E27FC236}">
                <a16:creationId xmlns:a16="http://schemas.microsoft.com/office/drawing/2014/main" id="{872514DF-8DF8-44AF-87C0-14FCCD50D63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97823" y="1480521"/>
            <a:ext cx="6038652" cy="5836444"/>
          </a:xfrm>
          <a:prstGeom prst="rect">
            <a:avLst/>
          </a:prstGeom>
        </p:spPr>
      </p:pic>
    </p:spTree>
    <p:extLst>
      <p:ext uri="{BB962C8B-B14F-4D97-AF65-F5344CB8AC3E}">
        <p14:creationId xmlns:p14="http://schemas.microsoft.com/office/powerpoint/2010/main" val="40298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51F82-6C63-45AA-99E8-AD46B9F69CC0}"/>
              </a:ext>
            </a:extLst>
          </p:cNvPr>
          <p:cNvSpPr>
            <a:spLocks noGrp="1"/>
          </p:cNvSpPr>
          <p:nvPr>
            <p:ph type="title"/>
          </p:nvPr>
        </p:nvSpPr>
        <p:spPr>
          <a:xfrm>
            <a:off x="274638" y="2125662"/>
            <a:ext cx="11887200" cy="2012859"/>
          </a:xfrm>
        </p:spPr>
        <p:txBody>
          <a:bodyPr/>
          <a:lstStyle/>
          <a:p>
            <a:r>
              <a:rPr lang="es-MX" sz="6600" dirty="0"/>
              <a:t>Diseños de páginas y temas con diseños de sitios y extensibilidad</a:t>
            </a:r>
            <a:endParaRPr lang="en-US" sz="6600" dirty="0"/>
          </a:p>
        </p:txBody>
      </p:sp>
    </p:spTree>
    <p:extLst>
      <p:ext uri="{BB962C8B-B14F-4D97-AF65-F5344CB8AC3E}">
        <p14:creationId xmlns:p14="http://schemas.microsoft.com/office/powerpoint/2010/main" val="25239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1485145" cy="917575"/>
          </a:xfrm>
        </p:spPr>
        <p:txBody>
          <a:bodyPr/>
          <a:lstStyle/>
          <a:p>
            <a:r>
              <a:rPr lang="es-MX" dirty="0"/>
              <a:t>Diseños de página (estructura de contenido)</a:t>
            </a:r>
            <a:endParaRPr lang="en-US" dirty="0"/>
          </a:p>
        </p:txBody>
      </p:sp>
      <p:pic>
        <p:nvPicPr>
          <p:cNvPr id="10" name="Picture 9">
            <a:extLst>
              <a:ext uri="{FF2B5EF4-FFF2-40B4-BE49-F238E27FC236}">
                <a16:creationId xmlns:a16="http://schemas.microsoft.com/office/drawing/2014/main" id="{CC33D5BD-AFA3-4990-BB0C-19CB9FCB2D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6249" y="1473738"/>
            <a:ext cx="3630044" cy="4374123"/>
          </a:xfrm>
          <a:prstGeom prst="rect">
            <a:avLst/>
          </a:prstGeom>
          <a:ln>
            <a:solidFill>
              <a:schemeClr val="bg1">
                <a:lumMod val="60000"/>
                <a:lumOff val="40000"/>
              </a:schemeClr>
            </a:solidFill>
          </a:ln>
        </p:spPr>
      </p:pic>
      <p:pic>
        <p:nvPicPr>
          <p:cNvPr id="11" name="Picture 10">
            <a:extLst>
              <a:ext uri="{FF2B5EF4-FFF2-40B4-BE49-F238E27FC236}">
                <a16:creationId xmlns:a16="http://schemas.microsoft.com/office/drawing/2014/main" id="{055FFC20-5707-447C-984A-DF1E243AA4D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02243" y="1473738"/>
            <a:ext cx="3630043" cy="4374123"/>
          </a:xfrm>
          <a:prstGeom prst="rect">
            <a:avLst/>
          </a:prstGeom>
          <a:ln>
            <a:solidFill>
              <a:schemeClr val="bg1">
                <a:lumMod val="60000"/>
                <a:lumOff val="40000"/>
              </a:schemeClr>
            </a:solidFill>
          </a:ln>
        </p:spPr>
      </p:pic>
      <p:pic>
        <p:nvPicPr>
          <p:cNvPr id="12" name="Picture 11">
            <a:extLst>
              <a:ext uri="{FF2B5EF4-FFF2-40B4-BE49-F238E27FC236}">
                <a16:creationId xmlns:a16="http://schemas.microsoft.com/office/drawing/2014/main" id="{8850D7F6-C9E6-4CBE-8402-BF2DEBF7C21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06406" y="1473738"/>
            <a:ext cx="3778859" cy="4374123"/>
          </a:xfrm>
          <a:prstGeom prst="rect">
            <a:avLst/>
          </a:prstGeom>
          <a:ln>
            <a:solidFill>
              <a:schemeClr val="bg1">
                <a:lumMod val="60000"/>
                <a:lumOff val="40000"/>
              </a:schemeClr>
            </a:solidFill>
          </a:ln>
        </p:spPr>
      </p:pic>
    </p:spTree>
    <p:extLst>
      <p:ext uri="{BB962C8B-B14F-4D97-AF65-F5344CB8AC3E}">
        <p14:creationId xmlns:p14="http://schemas.microsoft.com/office/powerpoint/2010/main" val="44004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F1E9905A-73C4-46E6-BEBE-FBC4C9CB22AF}"/>
              </a:ext>
            </a:extLst>
          </p:cNvPr>
          <p:cNvSpPr/>
          <p:nvPr/>
        </p:nvSpPr>
        <p:spPr bwMode="auto">
          <a:xfrm>
            <a:off x="424138" y="2506662"/>
            <a:ext cx="12012337" cy="219058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p:txBody>
          <a:bodyPr/>
          <a:lstStyle/>
          <a:p>
            <a:r>
              <a:rPr lang="en-US" sz="4400" dirty="0" err="1"/>
              <a:t>Diseños</a:t>
            </a:r>
            <a:r>
              <a:rPr lang="en-US" sz="4400" dirty="0"/>
              <a:t> del </a:t>
            </a:r>
            <a:r>
              <a:rPr lang="en-US" sz="4400" dirty="0" err="1"/>
              <a:t>sitio</a:t>
            </a:r>
            <a:endParaRPr lang="en-US" sz="4400" dirty="0">
              <a:solidFill>
                <a:schemeClr val="tx1"/>
              </a:solidFill>
            </a:endParaRPr>
          </a:p>
        </p:txBody>
      </p:sp>
      <p:pic>
        <p:nvPicPr>
          <p:cNvPr id="5" name="Picture 4" descr="A screenshot of a social media post&#10;&#10;Description generated with very high confidence">
            <a:extLst>
              <a:ext uri="{FF2B5EF4-FFF2-40B4-BE49-F238E27FC236}">
                <a16:creationId xmlns:a16="http://schemas.microsoft.com/office/drawing/2014/main" id="{0625242A-42D0-4B09-894E-688B3CD5832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75346" y="3965329"/>
            <a:ext cx="2196927" cy="2631167"/>
          </a:xfrm>
          <a:prstGeom prst="rect">
            <a:avLst/>
          </a:prstGeom>
        </p:spPr>
      </p:pic>
      <p:pic>
        <p:nvPicPr>
          <p:cNvPr id="13" name="Picture 12" descr="A screenshot of a social media post&#10;&#10;Description generated with very high confidence">
            <a:extLst>
              <a:ext uri="{FF2B5EF4-FFF2-40B4-BE49-F238E27FC236}">
                <a16:creationId xmlns:a16="http://schemas.microsoft.com/office/drawing/2014/main" id="{50351380-A897-4D87-8E65-9B4DE133C06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75346" y="1001030"/>
            <a:ext cx="2196927" cy="2631167"/>
          </a:xfrm>
          <a:prstGeom prst="rect">
            <a:avLst/>
          </a:prstGeom>
        </p:spPr>
      </p:pic>
      <p:pic>
        <p:nvPicPr>
          <p:cNvPr id="10" name="Picture 9">
            <a:extLst>
              <a:ext uri="{FF2B5EF4-FFF2-40B4-BE49-F238E27FC236}">
                <a16:creationId xmlns:a16="http://schemas.microsoft.com/office/drawing/2014/main" id="{2E2D6FCA-9140-4E02-AD4F-2C348B43151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3500" y="1845396"/>
            <a:ext cx="5876165" cy="3303731"/>
          </a:xfrm>
          <a:prstGeom prst="rect">
            <a:avLst/>
          </a:prstGeom>
        </p:spPr>
      </p:pic>
      <p:pic>
        <p:nvPicPr>
          <p:cNvPr id="14" name="Picture 13" descr="A screenshot of a cell phone&#10;&#10;Description generated with very high confidence">
            <a:extLst>
              <a:ext uri="{FF2B5EF4-FFF2-40B4-BE49-F238E27FC236}">
                <a16:creationId xmlns:a16="http://schemas.microsoft.com/office/drawing/2014/main" id="{C10CDA09-18ED-41FC-8E7E-63D9D2A50E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82837" y="1091459"/>
            <a:ext cx="2197739" cy="2254049"/>
          </a:xfrm>
          <a:prstGeom prst="rect">
            <a:avLst/>
          </a:prstGeom>
          <a:ln>
            <a:noFill/>
          </a:ln>
          <a:effectLst>
            <a:outerShdw blurRad="292100" dist="139700" dir="2700000" algn="tl" rotWithShape="0">
              <a:srgbClr val="333333">
                <a:alpha val="65000"/>
              </a:srgbClr>
            </a:outerShdw>
          </a:effectLst>
        </p:spPr>
      </p:pic>
      <p:pic>
        <p:nvPicPr>
          <p:cNvPr id="15" name="Picture 14" descr="A screenshot of a computer&#10;&#10;Description generated with very high confidence">
            <a:extLst>
              <a:ext uri="{FF2B5EF4-FFF2-40B4-BE49-F238E27FC236}">
                <a16:creationId xmlns:a16="http://schemas.microsoft.com/office/drawing/2014/main" id="{99933495-8AEA-492F-9174-FBBB36A8D875}"/>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083649" y="3649017"/>
            <a:ext cx="2196927" cy="2794866"/>
          </a:xfrm>
          <a:prstGeom prst="rect">
            <a:avLst/>
          </a:prstGeom>
          <a:ln>
            <a:noFill/>
          </a:ln>
          <a:effectLst>
            <a:outerShdw blurRad="292100" dist="139700" dir="2700000" algn="tl" rotWithShape="0">
              <a:srgbClr val="333333">
                <a:alpha val="65000"/>
              </a:srgbClr>
            </a:outerShdw>
          </a:effectLst>
        </p:spPr>
      </p:pic>
      <p:sp>
        <p:nvSpPr>
          <p:cNvPr id="6" name="Text Placeholder 5">
            <a:extLst>
              <a:ext uri="{FF2B5EF4-FFF2-40B4-BE49-F238E27FC236}">
                <a16:creationId xmlns:a16="http://schemas.microsoft.com/office/drawing/2014/main" id="{19D7A19B-A05F-4C3F-A6AE-4038D1F4980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82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xit" presetSubtype="0" fill="hold"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2023-175E-4BB2-9418-64D848825A72}"/>
              </a:ext>
            </a:extLst>
          </p:cNvPr>
          <p:cNvSpPr>
            <a:spLocks noGrp="1"/>
          </p:cNvSpPr>
          <p:nvPr>
            <p:ph type="title"/>
          </p:nvPr>
        </p:nvSpPr>
        <p:spPr/>
        <p:txBody>
          <a:bodyPr/>
          <a:lstStyle/>
          <a:p>
            <a:r>
              <a:rPr lang="es-MX" sz="4000" dirty="0"/>
              <a:t>Tematización personalizada a través del diseño del sitio</a:t>
            </a:r>
            <a:endParaRPr lang="en-US" sz="4000" dirty="0"/>
          </a:p>
        </p:txBody>
      </p:sp>
      <p:sp>
        <p:nvSpPr>
          <p:cNvPr id="3" name="Text Placeholder 2">
            <a:extLst>
              <a:ext uri="{FF2B5EF4-FFF2-40B4-BE49-F238E27FC236}">
                <a16:creationId xmlns:a16="http://schemas.microsoft.com/office/drawing/2014/main" id="{ED59A52A-7271-4294-B2AC-280471FD9899}"/>
              </a:ext>
            </a:extLst>
          </p:cNvPr>
          <p:cNvSpPr>
            <a:spLocks noGrp="1"/>
          </p:cNvSpPr>
          <p:nvPr>
            <p:ph type="body" sz="quarter" idx="10"/>
          </p:nvPr>
        </p:nvSpPr>
        <p:spPr>
          <a:xfrm>
            <a:off x="244476" y="1516062"/>
            <a:ext cx="3719845" cy="4370427"/>
          </a:xfrm>
        </p:spPr>
        <p:txBody>
          <a:bodyPr/>
          <a:lstStyle/>
          <a:p>
            <a:r>
              <a:rPr lang="es-MX" sz="3200" dirty="0"/>
              <a:t>Se pueden aplicar temas personalizados y más durante la creación del sitio</a:t>
            </a:r>
          </a:p>
          <a:p>
            <a:endParaRPr lang="es-MX" sz="3200" dirty="0"/>
          </a:p>
          <a:p>
            <a:r>
              <a:rPr lang="es-MX" sz="3200" dirty="0"/>
              <a:t>Establecer a través de un diseño del sitio</a:t>
            </a:r>
            <a:endParaRPr lang="en-US" sz="3200" dirty="0"/>
          </a:p>
        </p:txBody>
      </p:sp>
      <p:pic>
        <p:nvPicPr>
          <p:cNvPr id="4" name="Picture 3">
            <a:extLst>
              <a:ext uri="{FF2B5EF4-FFF2-40B4-BE49-F238E27FC236}">
                <a16:creationId xmlns:a16="http://schemas.microsoft.com/office/drawing/2014/main" id="{8F8A855D-62DE-49C6-B769-40AEBC8435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98982" y="1407696"/>
            <a:ext cx="8135165" cy="4812351"/>
          </a:xfrm>
          <a:prstGeom prst="rect">
            <a:avLst/>
          </a:prstGeom>
        </p:spPr>
      </p:pic>
    </p:spTree>
    <p:extLst>
      <p:ext uri="{BB962C8B-B14F-4D97-AF65-F5344CB8AC3E}">
        <p14:creationId xmlns:p14="http://schemas.microsoft.com/office/powerpoint/2010/main" val="260226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Extensibilidad</a:t>
            </a:r>
            <a:endParaRPr lang="en-US" dirty="0"/>
          </a:p>
        </p:txBody>
      </p:sp>
      <p:sp>
        <p:nvSpPr>
          <p:cNvPr id="9" name="Text Placeholder 5">
            <a:extLst>
              <a:ext uri="{FF2B5EF4-FFF2-40B4-BE49-F238E27FC236}">
                <a16:creationId xmlns:a16="http://schemas.microsoft.com/office/drawing/2014/main" id="{93EE9A78-B373-4410-B8FC-612333F197F1}"/>
              </a:ext>
            </a:extLst>
          </p:cNvPr>
          <p:cNvSpPr txBox="1">
            <a:spLocks/>
          </p:cNvSpPr>
          <p:nvPr/>
        </p:nvSpPr>
        <p:spPr>
          <a:xfrm>
            <a:off x="236856" y="1287462"/>
            <a:ext cx="4208007" cy="313932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0" indent="-228600">
              <a:lnSpc>
                <a:spcPct val="100000"/>
              </a:lnSpc>
              <a:spcBef>
                <a:spcPts val="0"/>
              </a:spcBef>
              <a:buFont typeface="Wingdings" panose="05000000000000000000" pitchFamily="2" charset="2"/>
              <a:buChar char=""/>
              <a:defRPr/>
            </a:pPr>
            <a:r>
              <a:rPr lang="es-MX" sz="3200" dirty="0">
                <a:solidFill>
                  <a:srgbClr val="FFFFFF"/>
                </a:solidFill>
              </a:rPr>
              <a:t>Los temas también podrán usarse más allá de un paquete de diseño del sitio y ser utilizados por extensiones</a:t>
            </a:r>
            <a:endParaRPr kumimoji="0" lang="en-US" sz="3200" b="0" i="0" u="none" strike="noStrike" kern="1200" cap="none" spc="0" normalizeH="0" baseline="0" noProof="0" dirty="0">
              <a:ln>
                <a:noFill/>
              </a:ln>
              <a:solidFill>
                <a:srgbClr val="FFB900"/>
              </a:solidFill>
              <a:effectLst/>
              <a:uLnTx/>
              <a:uFillTx/>
              <a:latin typeface="Segoe UI Light"/>
              <a:ea typeface="+mn-ea"/>
              <a:cs typeface="+mn-cs"/>
            </a:endParaRPr>
          </a:p>
        </p:txBody>
      </p:sp>
      <p:pic>
        <p:nvPicPr>
          <p:cNvPr id="4" name="Picture 3">
            <a:extLst>
              <a:ext uri="{FF2B5EF4-FFF2-40B4-BE49-F238E27FC236}">
                <a16:creationId xmlns:a16="http://schemas.microsoft.com/office/drawing/2014/main" id="{59F641FA-12A7-4B81-B8E5-55FB59CF49A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44352" y="830263"/>
            <a:ext cx="7428430" cy="4176452"/>
          </a:xfrm>
          <a:prstGeom prst="rect">
            <a:avLst/>
          </a:prstGeom>
          <a:ln>
            <a:solidFill>
              <a:schemeClr val="tx1">
                <a:lumMod val="85000"/>
              </a:schemeClr>
            </a:solidFill>
          </a:ln>
        </p:spPr>
      </p:pic>
      <p:pic>
        <p:nvPicPr>
          <p:cNvPr id="3" name="Picture 2" descr="A screenshot of a cell phone&#10;&#10;Description generated with very high confidence">
            <a:extLst>
              <a:ext uri="{FF2B5EF4-FFF2-40B4-BE49-F238E27FC236}">
                <a16:creationId xmlns:a16="http://schemas.microsoft.com/office/drawing/2014/main" id="{5C290939-1A43-4D44-AC32-27EFA7A2836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492996" y="4066440"/>
            <a:ext cx="4084540" cy="2632811"/>
          </a:xfrm>
          <a:prstGeom prst="rect">
            <a:avLst/>
          </a:prstGeom>
          <a:ln>
            <a:solidFill>
              <a:schemeClr val="tx1">
                <a:lumMod val="85000"/>
              </a:schemeClr>
            </a:solidFill>
          </a:ln>
        </p:spPr>
      </p:pic>
      <p:sp>
        <p:nvSpPr>
          <p:cNvPr id="2" name="TextBox 1">
            <a:extLst>
              <a:ext uri="{FF2B5EF4-FFF2-40B4-BE49-F238E27FC236}">
                <a16:creationId xmlns:a16="http://schemas.microsoft.com/office/drawing/2014/main" id="{BDC7A4D3-B2F4-40FB-8417-4A5DDD3E7674}"/>
              </a:ext>
            </a:extLst>
          </p:cNvPr>
          <p:cNvSpPr txBox="1"/>
          <p:nvPr/>
        </p:nvSpPr>
        <p:spPr>
          <a:xfrm>
            <a:off x="10185820" y="5006715"/>
            <a:ext cx="2668250" cy="8494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B900"/>
                </a:solidFill>
                <a:effectLst/>
                <a:uLnTx/>
                <a:uFillTx/>
                <a:latin typeface="Segoe UI Semilight"/>
                <a:ea typeface="+mn-ea"/>
                <a:cs typeface="+mn-cs"/>
              </a:rPr>
              <a:t>Embedded </a:t>
            </a:r>
            <a:r>
              <a:rPr kumimoji="0" lang="en-US" sz="2000" b="0" i="0" u="none" strike="noStrike" kern="1200" cap="none" spc="0" normalizeH="0" baseline="0" noProof="0" dirty="0" err="1">
                <a:ln>
                  <a:noFill/>
                </a:ln>
                <a:solidFill>
                  <a:srgbClr val="FFB900"/>
                </a:solidFill>
                <a:effectLst/>
                <a:uLnTx/>
                <a:uFillTx/>
                <a:latin typeface="Segoe UI Semilight"/>
                <a:ea typeface="+mn-ea"/>
                <a:cs typeface="+mn-cs"/>
              </a:rPr>
              <a:t>PowerApp</a:t>
            </a:r>
            <a:r>
              <a:rPr kumimoji="0" lang="en-US" sz="2000" b="0" i="0" u="none" strike="noStrike" kern="1200" cap="none" spc="0" normalizeH="0" baseline="0" noProof="0" dirty="0">
                <a:ln>
                  <a:noFill/>
                </a:ln>
                <a:solidFill>
                  <a:srgbClr val="FFB900"/>
                </a:solidFill>
                <a:effectLst/>
                <a:uLnTx/>
                <a:uFillTx/>
                <a:latin typeface="Segoe UI Semilight"/>
                <a:ea typeface="+mn-ea"/>
                <a:cs typeface="+mn-cs"/>
              </a:rPr>
              <a:t> form</a:t>
            </a:r>
          </a:p>
        </p:txBody>
      </p:sp>
      <p:sp>
        <p:nvSpPr>
          <p:cNvPr id="7" name="TextBox 6">
            <a:extLst>
              <a:ext uri="{FF2B5EF4-FFF2-40B4-BE49-F238E27FC236}">
                <a16:creationId xmlns:a16="http://schemas.microsoft.com/office/drawing/2014/main" id="{B64C9276-CCB8-4780-A9D9-F0F92B0D690D}"/>
              </a:ext>
            </a:extLst>
          </p:cNvPr>
          <p:cNvSpPr txBox="1"/>
          <p:nvPr/>
        </p:nvSpPr>
        <p:spPr>
          <a:xfrm>
            <a:off x="1304153" y="5243859"/>
            <a:ext cx="2188843" cy="92640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B900"/>
                </a:solidFill>
                <a:effectLst/>
                <a:uLnTx/>
                <a:uFillTx/>
                <a:latin typeface="Segoe UI Semilight"/>
                <a:ea typeface="+mn-ea"/>
                <a:cs typeface="+mn-cs"/>
              </a:rPr>
              <a:t>Custom-themed</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B900"/>
                </a:solidFill>
                <a:effectLst/>
                <a:uLnTx/>
                <a:uFillTx/>
                <a:latin typeface="Segoe UI Semilight"/>
                <a:ea typeface="+mn-ea"/>
                <a:cs typeface="+mn-cs"/>
              </a:rPr>
              <a:t>web part</a:t>
            </a:r>
          </a:p>
        </p:txBody>
      </p:sp>
    </p:spTree>
    <p:extLst>
      <p:ext uri="{BB962C8B-B14F-4D97-AF65-F5344CB8AC3E}">
        <p14:creationId xmlns:p14="http://schemas.microsoft.com/office/powerpoint/2010/main" val="198562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40890"/>
          <a:stretch/>
        </p:blipFill>
        <p:spPr>
          <a:xfrm>
            <a:off x="790005" y="5040542"/>
            <a:ext cx="4835040" cy="1233756"/>
          </a:xfrm>
          <a:prstGeom prst="rect">
            <a:avLst/>
          </a:prstGeom>
        </p:spPr>
      </p:pic>
      <p:sp>
        <p:nvSpPr>
          <p:cNvPr id="5" name="Title 4"/>
          <p:cNvSpPr>
            <a:spLocks noGrp="1"/>
          </p:cNvSpPr>
          <p:nvPr>
            <p:ph type="title"/>
          </p:nvPr>
        </p:nvSpPr>
        <p:spPr>
          <a:xfrm>
            <a:off x="753339" y="1310982"/>
            <a:ext cx="10724938" cy="1635106"/>
          </a:xfrm>
        </p:spPr>
        <p:txBody>
          <a:bodyPr>
            <a:normAutofit fontScale="90000"/>
          </a:bodyPr>
          <a:lstStyle/>
          <a:p>
            <a:pPr>
              <a:lnSpc>
                <a:spcPct val="100000"/>
              </a:lnSpc>
            </a:pPr>
            <a:r>
              <a:rPr lang="en-US" sz="5915" dirty="0" smtClean="0"/>
              <a:t>Lo Nuevo </a:t>
            </a:r>
            <a:r>
              <a:rPr lang="en-US" sz="5915" dirty="0" err="1" smtClean="0"/>
              <a:t>en</a:t>
            </a:r>
            <a:r>
              <a:rPr lang="en-US" sz="5915" dirty="0" smtClean="0"/>
              <a:t> Branding</a:t>
            </a:r>
            <a:r>
              <a:rPr lang="en-US" sz="5915" dirty="0"/>
              <a:t/>
            </a:r>
            <a:br>
              <a:rPr lang="en-US" sz="5915" dirty="0"/>
            </a:br>
            <a:r>
              <a:rPr lang="en-US" sz="4080" dirty="0"/>
              <a:t>SharePoint </a:t>
            </a:r>
            <a:r>
              <a:rPr lang="en-US" sz="4080" dirty="0" smtClean="0"/>
              <a:t>Online</a:t>
            </a:r>
            <a:endParaRPr lang="en-US" sz="408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7526" y="5305270"/>
            <a:ext cx="1082444" cy="863549"/>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1070" r="18703"/>
          <a:stretch/>
        </p:blipFill>
        <p:spPr>
          <a:xfrm>
            <a:off x="1173612" y="5305270"/>
            <a:ext cx="792174" cy="863549"/>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93570" y="5305270"/>
            <a:ext cx="567475" cy="863549"/>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7488" y="5305271"/>
            <a:ext cx="3969543" cy="848493"/>
          </a:xfrm>
          <a:prstGeom prst="rect">
            <a:avLst/>
          </a:prstGeom>
        </p:spPr>
      </p:pic>
      <p:sp>
        <p:nvSpPr>
          <p:cNvPr id="15" name="Title 4"/>
          <p:cNvSpPr txBox="1">
            <a:spLocks/>
          </p:cNvSpPr>
          <p:nvPr/>
        </p:nvSpPr>
        <p:spPr>
          <a:xfrm>
            <a:off x="753339" y="3043398"/>
            <a:ext cx="10724938" cy="1635106"/>
          </a:xfrm>
          <a:prstGeom prst="rect">
            <a:avLst/>
          </a:prstGeom>
        </p:spPr>
        <p:txBody>
          <a:bodyPr vert="horz" lIns="93260" tIns="46630" rIns="93260" bIns="46630" rtlCol="0" anchor="t">
            <a:normAutofit/>
          </a:bodyPr>
          <a:lstStyle>
            <a:lvl1pPr algn="l" defTabSz="914400" rtl="0" eaLnBrk="1" latinLnBrk="0" hangingPunct="1">
              <a:lnSpc>
                <a:spcPct val="90000"/>
              </a:lnSpc>
              <a:spcBef>
                <a:spcPct val="0"/>
              </a:spcBef>
              <a:buNone/>
              <a:defRPr sz="4600" kern="1200">
                <a:solidFill>
                  <a:schemeClr val="bg1"/>
                </a:solidFill>
                <a:latin typeface="+mj-lt"/>
                <a:ea typeface="+mj-ea"/>
                <a:cs typeface="+mj-cs"/>
              </a:defRPr>
            </a:lvl1pPr>
          </a:lstStyle>
          <a:p>
            <a:pPr>
              <a:lnSpc>
                <a:spcPct val="100000"/>
              </a:lnSpc>
            </a:pPr>
            <a:r>
              <a:rPr lang="en-US" sz="4080" dirty="0">
                <a:solidFill>
                  <a:schemeClr val="accent3">
                    <a:lumMod val="60000"/>
                    <a:lumOff val="40000"/>
                  </a:schemeClr>
                </a:solidFill>
              </a:rPr>
              <a:t>Ing. Ubaldo Hernández</a:t>
            </a:r>
          </a:p>
          <a:p>
            <a:pPr>
              <a:lnSpc>
                <a:spcPct val="100000"/>
              </a:lnSpc>
            </a:pPr>
            <a:r>
              <a:rPr lang="en-US" sz="4080" dirty="0">
                <a:solidFill>
                  <a:schemeClr val="accent3">
                    <a:lumMod val="60000"/>
                    <a:lumOff val="40000"/>
                  </a:schemeClr>
                </a:solidFill>
              </a:rPr>
              <a:t>SharePoint </a:t>
            </a:r>
            <a:r>
              <a:rPr lang="en-US" sz="4080" dirty="0" err="1">
                <a:solidFill>
                  <a:schemeClr val="accent3">
                    <a:lumMod val="60000"/>
                    <a:lumOff val="40000"/>
                  </a:schemeClr>
                </a:solidFill>
              </a:rPr>
              <a:t>Sr</a:t>
            </a:r>
            <a:endParaRPr lang="en-US" sz="4080" dirty="0">
              <a:solidFill>
                <a:schemeClr val="accent3">
                  <a:lumMod val="60000"/>
                  <a:lumOff val="40000"/>
                </a:schemeClr>
              </a:solidFill>
            </a:endParaRPr>
          </a:p>
        </p:txBody>
      </p:sp>
      <p:cxnSp>
        <p:nvCxnSpPr>
          <p:cNvPr id="17" name="Straight Connector 16"/>
          <p:cNvCxnSpPr/>
          <p:nvPr/>
        </p:nvCxnSpPr>
        <p:spPr>
          <a:xfrm>
            <a:off x="790006" y="3043397"/>
            <a:ext cx="75038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78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MX" dirty="0"/>
              <a:t>Documentación de diseño de SharePoint</a:t>
            </a:r>
            <a:endParaRPr lang="en-US" dirty="0"/>
          </a:p>
        </p:txBody>
      </p:sp>
      <p:sp>
        <p:nvSpPr>
          <p:cNvPr id="9" name="Text Placeholder 5">
            <a:extLst>
              <a:ext uri="{FF2B5EF4-FFF2-40B4-BE49-F238E27FC236}">
                <a16:creationId xmlns:a16="http://schemas.microsoft.com/office/drawing/2014/main" id="{93EE9A78-B373-4410-B8FC-612333F197F1}"/>
              </a:ext>
            </a:extLst>
          </p:cNvPr>
          <p:cNvSpPr txBox="1">
            <a:spLocks/>
          </p:cNvSpPr>
          <p:nvPr/>
        </p:nvSpPr>
        <p:spPr>
          <a:xfrm>
            <a:off x="237704" y="1287776"/>
            <a:ext cx="6292982" cy="4062624"/>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32563">
              <a:lnSpc>
                <a:spcPct val="100000"/>
              </a:lnSpc>
              <a:spcBef>
                <a:spcPts val="0"/>
              </a:spcBef>
              <a:defRPr/>
            </a:pPr>
            <a:r>
              <a:rPr lang="es-MX" sz="2800" dirty="0">
                <a:solidFill>
                  <a:srgbClr val="FFFFFF"/>
                </a:solidFill>
              </a:rPr>
              <a:t>La documentación de diseño proporciona orientación contextual y de diseño para que pueda mejorar:</a:t>
            </a:r>
          </a:p>
          <a:p>
            <a:pPr lvl="0" defTabSz="932563">
              <a:lnSpc>
                <a:spcPct val="100000"/>
              </a:lnSpc>
              <a:spcBef>
                <a:spcPts val="0"/>
              </a:spcBef>
              <a:defRPr/>
            </a:pPr>
            <a:endParaRPr lang="es-MX" sz="2800" dirty="0">
              <a:solidFill>
                <a:srgbClr val="FFFFFF"/>
              </a:solidFill>
            </a:endParaRPr>
          </a:p>
          <a:p>
            <a:pPr lvl="0" defTabSz="932563">
              <a:lnSpc>
                <a:spcPct val="100000"/>
              </a:lnSpc>
              <a:spcBef>
                <a:spcPts val="0"/>
              </a:spcBef>
              <a:defRPr/>
            </a:pPr>
            <a:r>
              <a:rPr lang="es-MX" sz="2800" dirty="0">
                <a:solidFill>
                  <a:srgbClr val="FFFFFF"/>
                </a:solidFill>
              </a:rPr>
              <a:t>Personalizar SharePoint</a:t>
            </a:r>
          </a:p>
          <a:p>
            <a:pPr lvl="0" defTabSz="932563">
              <a:lnSpc>
                <a:spcPct val="100000"/>
              </a:lnSpc>
              <a:spcBef>
                <a:spcPts val="0"/>
              </a:spcBef>
              <a:defRPr/>
            </a:pPr>
            <a:r>
              <a:rPr lang="es-MX" sz="2800" dirty="0">
                <a:solidFill>
                  <a:srgbClr val="FFFFFF"/>
                </a:solidFill>
              </a:rPr>
              <a:t>Diseñar piezas web receptivas</a:t>
            </a:r>
          </a:p>
          <a:p>
            <a:pPr lvl="0" defTabSz="932563">
              <a:lnSpc>
                <a:spcPct val="100000"/>
              </a:lnSpc>
              <a:spcBef>
                <a:spcPts val="0"/>
              </a:spcBef>
              <a:defRPr/>
            </a:pPr>
            <a:r>
              <a:rPr lang="es-MX" sz="2800" dirty="0">
                <a:solidFill>
                  <a:srgbClr val="FFFFFF"/>
                </a:solidFill>
              </a:rPr>
              <a:t>Usa temas y colores</a:t>
            </a:r>
          </a:p>
          <a:p>
            <a:pPr lvl="0" defTabSz="932563">
              <a:lnSpc>
                <a:spcPct val="100000"/>
              </a:lnSpc>
              <a:spcBef>
                <a:spcPts val="0"/>
              </a:spcBef>
              <a:defRPr/>
            </a:pPr>
            <a:r>
              <a:rPr lang="es-MX" sz="2800" dirty="0">
                <a:solidFill>
                  <a:srgbClr val="FFFFFF"/>
                </a:solidFill>
              </a:rPr>
              <a:t>Diseño para accesibilidad (próximamente)</a:t>
            </a: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11" name="Picture 10">
            <a:extLst>
              <a:ext uri="{FF2B5EF4-FFF2-40B4-BE49-F238E27FC236}">
                <a16:creationId xmlns:a16="http://schemas.microsoft.com/office/drawing/2014/main" id="{5B2AB40B-8C22-4672-8121-CFD62699EA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29738" y="1484676"/>
            <a:ext cx="5605855" cy="4593835"/>
          </a:xfrm>
          <a:prstGeom prst="rect">
            <a:avLst/>
          </a:prstGeom>
        </p:spPr>
      </p:pic>
      <p:sp>
        <p:nvSpPr>
          <p:cNvPr id="12" name="TextBox 11">
            <a:extLst>
              <a:ext uri="{FF2B5EF4-FFF2-40B4-BE49-F238E27FC236}">
                <a16:creationId xmlns:a16="http://schemas.microsoft.com/office/drawing/2014/main" id="{68C6161B-6CE6-4FB5-A883-FC73D0AB828B}"/>
              </a:ext>
            </a:extLst>
          </p:cNvPr>
          <p:cNvSpPr txBox="1"/>
          <p:nvPr/>
        </p:nvSpPr>
        <p:spPr>
          <a:xfrm>
            <a:off x="681039" y="5643349"/>
            <a:ext cx="5597153" cy="689147"/>
          </a:xfrm>
          <a:prstGeom prst="rect">
            <a:avLst/>
          </a:prstGeom>
          <a:noFill/>
        </p:spPr>
        <p:txBody>
          <a:bodyPr wrap="non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hlinkClick r:id="rId4"/>
              </a:rPr>
              <a:t>https://aka.ms/SPdesignguidance</a:t>
            </a: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a:t>
            </a:r>
          </a:p>
        </p:txBody>
      </p:sp>
    </p:spTree>
    <p:extLst>
      <p:ext uri="{BB962C8B-B14F-4D97-AF65-F5344CB8AC3E}">
        <p14:creationId xmlns:p14="http://schemas.microsoft.com/office/powerpoint/2010/main" val="283785305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MX" dirty="0"/>
              <a:t>Documentación de diseño de </a:t>
            </a:r>
            <a:r>
              <a:rPr lang="es-MX" dirty="0" smtClean="0"/>
              <a:t>estructura</a:t>
            </a:r>
            <a:endParaRPr lang="en-US" dirty="0"/>
          </a:p>
        </p:txBody>
      </p:sp>
      <p:sp>
        <p:nvSpPr>
          <p:cNvPr id="9" name="Text Placeholder 5">
            <a:extLst>
              <a:ext uri="{FF2B5EF4-FFF2-40B4-BE49-F238E27FC236}">
                <a16:creationId xmlns:a16="http://schemas.microsoft.com/office/drawing/2014/main" id="{93EE9A78-B373-4410-B8FC-612333F197F1}"/>
              </a:ext>
            </a:extLst>
          </p:cNvPr>
          <p:cNvSpPr txBox="1">
            <a:spLocks/>
          </p:cNvSpPr>
          <p:nvPr/>
        </p:nvSpPr>
        <p:spPr>
          <a:xfrm>
            <a:off x="237704" y="1287776"/>
            <a:ext cx="5142679" cy="3883986"/>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32563">
              <a:lnSpc>
                <a:spcPct val="100000"/>
              </a:lnSpc>
              <a:spcBef>
                <a:spcPts val="0"/>
              </a:spcBef>
              <a:defRPr/>
            </a:pPr>
            <a:r>
              <a:rPr lang="es-MX" sz="2400" dirty="0">
                <a:solidFill>
                  <a:srgbClr val="FFFFFF"/>
                </a:solidFill>
              </a:rPr>
              <a:t>Marco de front-end oficial para crear experiencias que se adaptan perfectamente a SharePoint y Office y Office365</a:t>
            </a:r>
          </a:p>
          <a:p>
            <a:pPr lvl="0" defTabSz="932563">
              <a:lnSpc>
                <a:spcPct val="100000"/>
              </a:lnSpc>
              <a:spcBef>
                <a:spcPts val="0"/>
              </a:spcBef>
              <a:defRPr/>
            </a:pPr>
            <a:endParaRPr lang="es-MX" sz="2400" dirty="0">
              <a:solidFill>
                <a:srgbClr val="FFFFFF"/>
              </a:solidFill>
            </a:endParaRPr>
          </a:p>
          <a:p>
            <a:pPr lvl="0" defTabSz="932563">
              <a:lnSpc>
                <a:spcPct val="100000"/>
              </a:lnSpc>
              <a:spcBef>
                <a:spcPts val="0"/>
              </a:spcBef>
              <a:defRPr/>
            </a:pPr>
            <a:r>
              <a:rPr lang="es-MX" sz="2400" dirty="0">
                <a:solidFill>
                  <a:srgbClr val="FFFFFF"/>
                </a:solidFill>
              </a:rPr>
              <a:t>Recursos y código útiles para componentes y estilos comunes</a:t>
            </a:r>
            <a:endParaRPr kumimoji="0" lang="en-US" sz="3199"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3199"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hlinkClick r:id="rId3"/>
              </a:rPr>
              <a:t>https://developer.microsoft.com/en-us/fabric</a:t>
            </a: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04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2" name="TextBox 11">
            <a:extLst>
              <a:ext uri="{FF2B5EF4-FFF2-40B4-BE49-F238E27FC236}">
                <a16:creationId xmlns:a16="http://schemas.microsoft.com/office/drawing/2014/main" id="{68C6161B-6CE6-4FB5-A883-FC73D0AB828B}"/>
              </a:ext>
            </a:extLst>
          </p:cNvPr>
          <p:cNvSpPr txBox="1"/>
          <p:nvPr/>
        </p:nvSpPr>
        <p:spPr>
          <a:xfrm>
            <a:off x="274639" y="6214849"/>
            <a:ext cx="10651664" cy="589485"/>
          </a:xfrm>
          <a:prstGeom prst="rect">
            <a:avLst/>
          </a:prstGeom>
          <a:noFill/>
        </p:spPr>
        <p:txBody>
          <a:bodyPr wrap="non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204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hlinkClick r:id="rId4"/>
              </a:rPr>
              <a:t>https://docs.microsoft.com/en-us/sharepoint/dev/spfx/design/design-guidance-overview</a:t>
            </a:r>
            <a:r>
              <a:rPr kumimoji="0" lang="en-US" sz="204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a:t>
            </a:r>
          </a:p>
        </p:txBody>
      </p:sp>
      <p:graphicFrame>
        <p:nvGraphicFramePr>
          <p:cNvPr id="7" name="Table 6">
            <a:extLst>
              <a:ext uri="{FF2B5EF4-FFF2-40B4-BE49-F238E27FC236}">
                <a16:creationId xmlns:a16="http://schemas.microsoft.com/office/drawing/2014/main" id="{C643884B-6362-4FF6-B0BB-11F0EBB95CC3}"/>
              </a:ext>
            </a:extLst>
          </p:cNvPr>
          <p:cNvGraphicFramePr>
            <a:graphicFrameLocks noGrp="1"/>
          </p:cNvGraphicFramePr>
          <p:nvPr>
            <p:extLst/>
          </p:nvPr>
        </p:nvGraphicFramePr>
        <p:xfrm>
          <a:off x="-1" y="6115276"/>
          <a:ext cx="12436475" cy="887190"/>
        </p:xfrm>
        <a:graphic>
          <a:graphicData uri="http://schemas.openxmlformats.org/drawingml/2006/table">
            <a:tbl>
              <a:tblPr firstRow="1" firstCol="1" bandRow="1">
                <a:tableStyleId>{5C22544A-7EE6-4342-B048-85BDC9FD1C3A}</a:tableStyleId>
              </a:tblPr>
              <a:tblGrid>
                <a:gridCol w="1130304">
                  <a:extLst>
                    <a:ext uri="{9D8B030D-6E8A-4147-A177-3AD203B41FA5}">
                      <a16:colId xmlns:a16="http://schemas.microsoft.com/office/drawing/2014/main" val="2762416085"/>
                    </a:ext>
                  </a:extLst>
                </a:gridCol>
                <a:gridCol w="7529452">
                  <a:extLst>
                    <a:ext uri="{9D8B030D-6E8A-4147-A177-3AD203B41FA5}">
                      <a16:colId xmlns:a16="http://schemas.microsoft.com/office/drawing/2014/main" val="2268709782"/>
                    </a:ext>
                  </a:extLst>
                </a:gridCol>
                <a:gridCol w="1618594">
                  <a:extLst>
                    <a:ext uri="{9D8B030D-6E8A-4147-A177-3AD203B41FA5}">
                      <a16:colId xmlns:a16="http://schemas.microsoft.com/office/drawing/2014/main" val="322490339"/>
                    </a:ext>
                  </a:extLst>
                </a:gridCol>
                <a:gridCol w="2158125">
                  <a:extLst>
                    <a:ext uri="{9D8B030D-6E8A-4147-A177-3AD203B41FA5}">
                      <a16:colId xmlns:a16="http://schemas.microsoft.com/office/drawing/2014/main" val="988454649"/>
                    </a:ext>
                  </a:extLst>
                </a:gridCol>
              </a:tblGrid>
              <a:tr h="278185">
                <a:tc>
                  <a:txBody>
                    <a:bodyPr/>
                    <a:lstStyle/>
                    <a:p>
                      <a:pPr marL="0" marR="0">
                        <a:spcBef>
                          <a:spcPts val="0"/>
                        </a:spcBef>
                        <a:spcAft>
                          <a:spcPts val="0"/>
                        </a:spcAft>
                      </a:pPr>
                      <a:r>
                        <a:rPr lang="en-US" sz="1200" dirty="0">
                          <a:solidFill>
                            <a:schemeClr val="bg2"/>
                          </a:solidFill>
                          <a:effectLst/>
                          <a:latin typeface="Segoe UI" panose="020B0502040204020203" pitchFamily="34" charset="0"/>
                          <a:cs typeface="Segoe UI" panose="020B0502040204020203" pitchFamily="34" charset="0"/>
                        </a:rPr>
                        <a:t>Code</a:t>
                      </a:r>
                      <a:endParaRPr lang="en-US" sz="1200" dirty="0">
                        <a:solidFill>
                          <a:schemeClr val="bg2"/>
                        </a:solidFill>
                        <a:effectLst/>
                        <a:latin typeface="Segoe UI" panose="020B0502040204020203" pitchFamily="34" charset="0"/>
                        <a:ea typeface="Calibri" panose="020F0502020204030204" pitchFamily="34" charset="0"/>
                        <a:cs typeface="Segoe UI" panose="020B0502040204020203" pitchFamily="34" charset="0"/>
                      </a:endParaRPr>
                    </a:p>
                  </a:txBody>
                  <a:tcPr marL="365760" marR="40813"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a:spcBef>
                          <a:spcPts val="0"/>
                        </a:spcBef>
                        <a:spcAft>
                          <a:spcPts val="0"/>
                        </a:spcAft>
                      </a:pPr>
                      <a:r>
                        <a:rPr lang="en-US" sz="1200" dirty="0">
                          <a:solidFill>
                            <a:schemeClr val="bg2"/>
                          </a:solidFill>
                          <a:effectLst/>
                          <a:latin typeface="Segoe UI" panose="020B0502040204020203" pitchFamily="34" charset="0"/>
                          <a:cs typeface="Segoe UI" panose="020B0502040204020203" pitchFamily="34" charset="0"/>
                        </a:rPr>
                        <a:t>Title</a:t>
                      </a:r>
                      <a:endParaRPr lang="en-US" sz="1200" dirty="0">
                        <a:solidFill>
                          <a:schemeClr val="bg2"/>
                        </a:solidFill>
                        <a:effectLst/>
                        <a:latin typeface="Segoe UI" panose="020B0502040204020203" pitchFamily="34" charset="0"/>
                        <a:ea typeface="Calibri" panose="020F0502020204030204" pitchFamily="34" charset="0"/>
                        <a:cs typeface="Segoe UI" panose="020B0502040204020203" pitchFamily="34" charset="0"/>
                      </a:endParaRPr>
                    </a:p>
                  </a:txBody>
                  <a:tcPr marL="182880" marR="40813"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a:spcBef>
                          <a:spcPts val="0"/>
                        </a:spcBef>
                        <a:spcAft>
                          <a:spcPts val="0"/>
                        </a:spcAft>
                      </a:pPr>
                      <a:r>
                        <a:rPr lang="en-US" sz="1200" dirty="0">
                          <a:solidFill>
                            <a:schemeClr val="bg2"/>
                          </a:solidFill>
                          <a:effectLst/>
                          <a:latin typeface="Segoe UI" panose="020B0502040204020203" pitchFamily="34" charset="0"/>
                          <a:ea typeface="Calibri" panose="020F0502020204030204" pitchFamily="34" charset="0"/>
                          <a:cs typeface="Segoe UI" panose="020B0502040204020203" pitchFamily="34" charset="0"/>
                        </a:rPr>
                        <a:t>Day</a:t>
                      </a:r>
                    </a:p>
                  </a:txBody>
                  <a:tcPr marL="182880" marR="40813"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a:spcBef>
                          <a:spcPts val="0"/>
                        </a:spcBef>
                        <a:spcAft>
                          <a:spcPts val="0"/>
                        </a:spcAft>
                      </a:pPr>
                      <a:r>
                        <a:rPr lang="en-US" sz="1200" dirty="0">
                          <a:solidFill>
                            <a:schemeClr val="bg2"/>
                          </a:solidFill>
                          <a:effectLst/>
                          <a:latin typeface="Segoe UI" panose="020B0502040204020203" pitchFamily="34" charset="0"/>
                          <a:ea typeface="Calibri" panose="020F0502020204030204" pitchFamily="34" charset="0"/>
                          <a:cs typeface="Segoe UI" panose="020B0502040204020203" pitchFamily="34" charset="0"/>
                        </a:rPr>
                        <a:t>Time</a:t>
                      </a:r>
                    </a:p>
                  </a:txBody>
                  <a:tcPr marL="182880" marR="40813"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72892043"/>
                  </a:ext>
                </a:extLst>
              </a:tr>
              <a:tr h="609005">
                <a:tc>
                  <a:txBody>
                    <a:bodyPr/>
                    <a:lstStyle/>
                    <a:p>
                      <a:pPr marL="0" marR="0">
                        <a:spcBef>
                          <a:spcPts val="0"/>
                        </a:spcBef>
                        <a:spcAft>
                          <a:spcPts val="0"/>
                        </a:spcAft>
                      </a:pPr>
                      <a:r>
                        <a:rPr lang="en-US" sz="1200" dirty="0">
                          <a:solidFill>
                            <a:schemeClr val="bg2"/>
                          </a:solidFill>
                          <a:effectLst/>
                          <a:latin typeface="Segoe UI" panose="020B0502040204020203" pitchFamily="34" charset="0"/>
                          <a:cs typeface="Segoe UI" panose="020B0502040204020203" pitchFamily="34" charset="0"/>
                        </a:rPr>
                        <a:t>BRK3227</a:t>
                      </a:r>
                      <a:endParaRPr lang="en-US" sz="1200" dirty="0">
                        <a:solidFill>
                          <a:schemeClr val="bg2"/>
                        </a:solidFill>
                        <a:effectLst/>
                        <a:latin typeface="Segoe UI" panose="020B0502040204020203" pitchFamily="34" charset="0"/>
                        <a:ea typeface="Calibri" panose="020F0502020204030204" pitchFamily="34" charset="0"/>
                        <a:cs typeface="Segoe UI" panose="020B0502040204020203" pitchFamily="34" charset="0"/>
                      </a:endParaRPr>
                    </a:p>
                  </a:txBody>
                  <a:tcPr marL="365760" marR="40813" marT="0" marB="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l" fontAlgn="t"/>
                      <a:r>
                        <a:rPr lang="en-US" sz="1200" kern="1200" dirty="0">
                          <a:solidFill>
                            <a:sysClr val="windowText" lastClr="000000"/>
                          </a:solidFill>
                          <a:effectLst/>
                          <a:latin typeface="Segoe UI" panose="020B0502040204020203" pitchFamily="34" charset="0"/>
                          <a:ea typeface="+mn-ea"/>
                          <a:cs typeface="Segoe UI" panose="020B0502040204020203" pitchFamily="34" charset="0"/>
                        </a:rPr>
                        <a:t>Office UI Fabric behind the scenes: How open source is changing design and engineering in Office</a:t>
                      </a:r>
                    </a:p>
                  </a:txBody>
                  <a:tcPr marL="182880" marR="182880" marT="0" marB="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a:spcBef>
                          <a:spcPts val="0"/>
                        </a:spcBef>
                        <a:spcAft>
                          <a:spcPts val="0"/>
                        </a:spcAft>
                      </a:pPr>
                      <a:r>
                        <a:rPr kumimoji="0" lang="en-US" sz="1200" b="1" i="0" u="none" strike="noStrike" kern="1200" cap="none" spc="0" normalizeH="0" baseline="0" noProof="0">
                          <a:ln>
                            <a:noFill/>
                          </a:ln>
                          <a:solidFill>
                            <a:sysClr val="windowText" lastClr="000000"/>
                          </a:solidFill>
                          <a:effectLst/>
                          <a:uLnTx/>
                          <a:uFillTx/>
                          <a:latin typeface="Segoe UI" panose="020B0502040204020203" pitchFamily="34" charset="0"/>
                          <a:ea typeface="Calibri" panose="020F0502020204030204" pitchFamily="34" charset="0"/>
                          <a:cs typeface="Segoe UI" panose="020B0502040204020203" pitchFamily="34" charset="0"/>
                        </a:rPr>
                        <a:t>Today</a:t>
                      </a:r>
                      <a:endParaRPr lang="en-US" sz="1200" b="1" dirty="0">
                        <a:solidFill>
                          <a:sysClr val="windowText" lastClr="000000"/>
                        </a:solidFill>
                        <a:effectLst/>
                        <a:latin typeface="Segoe UI" panose="020B0502040204020203" pitchFamily="34" charset="0"/>
                        <a:ea typeface="Calibri" panose="020F0502020204030204" pitchFamily="34" charset="0"/>
                        <a:cs typeface="Segoe UI" panose="020B0502040204020203" pitchFamily="34" charset="0"/>
                      </a:endParaRPr>
                    </a:p>
                  </a:txBody>
                  <a:tcPr marL="182880" marR="40813" marT="0" marB="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4:30 pm</a:t>
                      </a:r>
                    </a:p>
                  </a:txBody>
                  <a:tcPr marL="182880" marR="40813" marT="0" marB="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020171602"/>
                  </a:ext>
                </a:extLst>
              </a:tr>
            </a:tbl>
          </a:graphicData>
        </a:graphic>
      </p:graphicFrame>
      <p:pic>
        <p:nvPicPr>
          <p:cNvPr id="2" name="Picture 1">
            <a:extLst>
              <a:ext uri="{FF2B5EF4-FFF2-40B4-BE49-F238E27FC236}">
                <a16:creationId xmlns:a16="http://schemas.microsoft.com/office/drawing/2014/main" id="{DD5BB7D5-D832-4096-A5ED-E76DF152599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427127" y="1447800"/>
            <a:ext cx="7003412" cy="3985592"/>
          </a:xfrm>
          <a:prstGeom prst="rect">
            <a:avLst/>
          </a:prstGeom>
          <a:ln>
            <a:solidFill>
              <a:schemeClr val="accent6">
                <a:lumMod val="75000"/>
              </a:schemeClr>
            </a:solidFill>
          </a:ln>
        </p:spPr>
      </p:pic>
    </p:spTree>
    <p:extLst>
      <p:ext uri="{BB962C8B-B14F-4D97-AF65-F5344CB8AC3E}">
        <p14:creationId xmlns:p14="http://schemas.microsoft.com/office/powerpoint/2010/main" val="252878307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63600-5585-4F20-9DED-4C06EA9ABFF9}"/>
              </a:ext>
            </a:extLst>
          </p:cNvPr>
          <p:cNvSpPr>
            <a:spLocks noGrp="1"/>
          </p:cNvSpPr>
          <p:nvPr>
            <p:ph type="title"/>
          </p:nvPr>
        </p:nvSpPr>
        <p:spPr/>
        <p:txBody>
          <a:bodyPr/>
          <a:lstStyle/>
          <a:p>
            <a:r>
              <a:rPr lang="en-US"/>
              <a:t>SharePoint hub sites</a:t>
            </a:r>
          </a:p>
        </p:txBody>
      </p:sp>
    </p:spTree>
    <p:extLst>
      <p:ext uri="{BB962C8B-B14F-4D97-AF65-F5344CB8AC3E}">
        <p14:creationId xmlns:p14="http://schemas.microsoft.com/office/powerpoint/2010/main" val="40463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Connector 66">
            <a:extLst>
              <a:ext uri="{FF2B5EF4-FFF2-40B4-BE49-F238E27FC236}">
                <a16:creationId xmlns:a16="http://schemas.microsoft.com/office/drawing/2014/main" id="{B184B077-40F5-462C-9A38-9AC0F841B961}"/>
              </a:ext>
            </a:extLst>
          </p:cNvPr>
          <p:cNvCxnSpPr>
            <a:cxnSpLocks/>
          </p:cNvCxnSpPr>
          <p:nvPr/>
        </p:nvCxnSpPr>
        <p:spPr>
          <a:xfrm>
            <a:off x="8945592" y="4923455"/>
            <a:ext cx="943188" cy="42975"/>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49FE2C4-8DD2-4020-8A49-AB0467315667}"/>
              </a:ext>
            </a:extLst>
          </p:cNvPr>
          <p:cNvCxnSpPr>
            <a:cxnSpLocks/>
          </p:cNvCxnSpPr>
          <p:nvPr/>
        </p:nvCxnSpPr>
        <p:spPr>
          <a:xfrm flipH="1" flipV="1">
            <a:off x="10333801" y="5368029"/>
            <a:ext cx="552735" cy="55810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Freeform: Shape 46">
            <a:extLst>
              <a:ext uri="{FF2B5EF4-FFF2-40B4-BE49-F238E27FC236}">
                <a16:creationId xmlns:a16="http://schemas.microsoft.com/office/drawing/2014/main" id="{FCD7F6CF-F999-4C40-8572-B939990753A1}"/>
              </a:ext>
            </a:extLst>
          </p:cNvPr>
          <p:cNvSpPr/>
          <p:nvPr/>
        </p:nvSpPr>
        <p:spPr>
          <a:xfrm>
            <a:off x="10653988" y="5784851"/>
            <a:ext cx="914400" cy="914400"/>
          </a:xfrm>
          <a:custGeom>
            <a:avLst/>
            <a:gdLst>
              <a:gd name="connsiteX0" fmla="*/ 0 w 1105141"/>
              <a:gd name="connsiteY0" fmla="*/ 552571 h 1105141"/>
              <a:gd name="connsiteX1" fmla="*/ 552571 w 1105141"/>
              <a:gd name="connsiteY1" fmla="*/ 0 h 1105141"/>
              <a:gd name="connsiteX2" fmla="*/ 1105142 w 1105141"/>
              <a:gd name="connsiteY2" fmla="*/ 552571 h 1105141"/>
              <a:gd name="connsiteX3" fmla="*/ 552571 w 1105141"/>
              <a:gd name="connsiteY3" fmla="*/ 1105142 h 1105141"/>
              <a:gd name="connsiteX4" fmla="*/ 0 w 1105141"/>
              <a:gd name="connsiteY4" fmla="*/ 552571 h 110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141" h="1105141">
                <a:moveTo>
                  <a:pt x="0" y="552571"/>
                </a:moveTo>
                <a:cubicBezTo>
                  <a:pt x="0" y="247394"/>
                  <a:pt x="247394" y="0"/>
                  <a:pt x="552571" y="0"/>
                </a:cubicBezTo>
                <a:cubicBezTo>
                  <a:pt x="857748" y="0"/>
                  <a:pt x="1105142" y="247394"/>
                  <a:pt x="1105142" y="552571"/>
                </a:cubicBezTo>
                <a:cubicBezTo>
                  <a:pt x="1105142" y="857748"/>
                  <a:pt x="857748" y="1105142"/>
                  <a:pt x="552571" y="1105142"/>
                </a:cubicBezTo>
                <a:cubicBezTo>
                  <a:pt x="247394" y="1105142"/>
                  <a:pt x="0" y="857748"/>
                  <a:pt x="0" y="552571"/>
                </a:cubicBezTo>
                <a:close/>
              </a:path>
            </a:pathLst>
          </a:custGeom>
          <a:solidFill>
            <a:schemeClr val="accent6">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spcFirstLastPara="0" vert="horz" wrap="square" lIns="177719" tIns="177719" rIns="177719" bIns="177719"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353535"/>
                </a:solidFill>
                <a:effectLst/>
                <a:uLnTx/>
                <a:uFillTx/>
                <a:latin typeface="Segoe UI Semilight"/>
                <a:ea typeface="+mn-ea"/>
                <a:cs typeface="+mn-cs"/>
              </a:rPr>
              <a:t>Kids</a:t>
            </a:r>
          </a:p>
        </p:txBody>
      </p:sp>
      <p:sp>
        <p:nvSpPr>
          <p:cNvPr id="17" name="Title 16"/>
          <p:cNvSpPr>
            <a:spLocks noGrp="1"/>
          </p:cNvSpPr>
          <p:nvPr>
            <p:ph type="title"/>
          </p:nvPr>
        </p:nvSpPr>
        <p:spPr>
          <a:xfrm>
            <a:off x="274639" y="295274"/>
            <a:ext cx="11889564" cy="917575"/>
          </a:xfrm>
        </p:spPr>
        <p:txBody>
          <a:bodyPr/>
          <a:lstStyle/>
          <a:p>
            <a:r>
              <a:rPr lang="en-US" dirty="0" err="1"/>
              <a:t>Oportunidad</a:t>
            </a:r>
            <a:endParaRPr lang="en-US" dirty="0"/>
          </a:p>
        </p:txBody>
      </p:sp>
      <p:sp>
        <p:nvSpPr>
          <p:cNvPr id="16" name="Freeform: Shape 15">
            <a:extLst>
              <a:ext uri="{FF2B5EF4-FFF2-40B4-BE49-F238E27FC236}">
                <a16:creationId xmlns:a16="http://schemas.microsoft.com/office/drawing/2014/main" id="{7C975A15-62C7-4F0B-98FD-49DE2A6C3947}"/>
              </a:ext>
            </a:extLst>
          </p:cNvPr>
          <p:cNvSpPr/>
          <p:nvPr/>
        </p:nvSpPr>
        <p:spPr>
          <a:xfrm>
            <a:off x="6383855" y="2213536"/>
            <a:ext cx="914400" cy="914400"/>
          </a:xfrm>
          <a:custGeom>
            <a:avLst/>
            <a:gdLst>
              <a:gd name="connsiteX0" fmla="*/ 0 w 1105141"/>
              <a:gd name="connsiteY0" fmla="*/ 552571 h 1105141"/>
              <a:gd name="connsiteX1" fmla="*/ 552571 w 1105141"/>
              <a:gd name="connsiteY1" fmla="*/ 0 h 1105141"/>
              <a:gd name="connsiteX2" fmla="*/ 1105142 w 1105141"/>
              <a:gd name="connsiteY2" fmla="*/ 552571 h 1105141"/>
              <a:gd name="connsiteX3" fmla="*/ 552571 w 1105141"/>
              <a:gd name="connsiteY3" fmla="*/ 1105142 h 1105141"/>
              <a:gd name="connsiteX4" fmla="*/ 0 w 1105141"/>
              <a:gd name="connsiteY4" fmla="*/ 552571 h 110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141" h="1105141">
                <a:moveTo>
                  <a:pt x="0" y="552571"/>
                </a:moveTo>
                <a:cubicBezTo>
                  <a:pt x="0" y="247394"/>
                  <a:pt x="247394" y="0"/>
                  <a:pt x="552571" y="0"/>
                </a:cubicBezTo>
                <a:cubicBezTo>
                  <a:pt x="857748" y="0"/>
                  <a:pt x="1105142" y="247394"/>
                  <a:pt x="1105142" y="552571"/>
                </a:cubicBezTo>
                <a:cubicBezTo>
                  <a:pt x="1105142" y="857748"/>
                  <a:pt x="857748" y="1105142"/>
                  <a:pt x="552571" y="1105142"/>
                </a:cubicBezTo>
                <a:cubicBezTo>
                  <a:pt x="247394" y="1105142"/>
                  <a:pt x="0" y="857748"/>
                  <a:pt x="0" y="552571"/>
                </a:cubicBezTo>
                <a:close/>
              </a:path>
            </a:pathLst>
          </a:custGeom>
          <a:solidFill>
            <a:schemeClr val="accent6">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spcFirstLastPara="0" vert="horz" wrap="square" lIns="177719" tIns="177719" rIns="177719" bIns="177719"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353535"/>
                </a:solidFill>
                <a:effectLst/>
                <a:uLnTx/>
                <a:uFillTx/>
                <a:latin typeface="Segoe UI Semilight"/>
                <a:ea typeface="+mn-ea"/>
                <a:cs typeface="+mn-cs"/>
              </a:rPr>
              <a:t>New hires</a:t>
            </a:r>
          </a:p>
        </p:txBody>
      </p:sp>
      <p:sp>
        <p:nvSpPr>
          <p:cNvPr id="19" name="Freeform: Shape 18">
            <a:extLst>
              <a:ext uri="{FF2B5EF4-FFF2-40B4-BE49-F238E27FC236}">
                <a16:creationId xmlns:a16="http://schemas.microsoft.com/office/drawing/2014/main" id="{AE5ED09F-0501-4B5E-87B2-B709479A0F30}"/>
              </a:ext>
            </a:extLst>
          </p:cNvPr>
          <p:cNvSpPr/>
          <p:nvPr/>
        </p:nvSpPr>
        <p:spPr>
          <a:xfrm>
            <a:off x="8582468" y="362456"/>
            <a:ext cx="914400" cy="914400"/>
          </a:xfrm>
          <a:custGeom>
            <a:avLst/>
            <a:gdLst>
              <a:gd name="connsiteX0" fmla="*/ 0 w 1105141"/>
              <a:gd name="connsiteY0" fmla="*/ 552571 h 1105141"/>
              <a:gd name="connsiteX1" fmla="*/ 552571 w 1105141"/>
              <a:gd name="connsiteY1" fmla="*/ 0 h 1105141"/>
              <a:gd name="connsiteX2" fmla="*/ 1105142 w 1105141"/>
              <a:gd name="connsiteY2" fmla="*/ 552571 h 1105141"/>
              <a:gd name="connsiteX3" fmla="*/ 552571 w 1105141"/>
              <a:gd name="connsiteY3" fmla="*/ 1105142 h 1105141"/>
              <a:gd name="connsiteX4" fmla="*/ 0 w 1105141"/>
              <a:gd name="connsiteY4" fmla="*/ 552571 h 110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141" h="1105141">
                <a:moveTo>
                  <a:pt x="0" y="552571"/>
                </a:moveTo>
                <a:cubicBezTo>
                  <a:pt x="0" y="247394"/>
                  <a:pt x="247394" y="0"/>
                  <a:pt x="552571" y="0"/>
                </a:cubicBezTo>
                <a:cubicBezTo>
                  <a:pt x="857748" y="0"/>
                  <a:pt x="1105142" y="247394"/>
                  <a:pt x="1105142" y="552571"/>
                </a:cubicBezTo>
                <a:cubicBezTo>
                  <a:pt x="1105142" y="857748"/>
                  <a:pt x="857748" y="1105142"/>
                  <a:pt x="552571" y="1105142"/>
                </a:cubicBezTo>
                <a:cubicBezTo>
                  <a:pt x="247394" y="1105142"/>
                  <a:pt x="0" y="857748"/>
                  <a:pt x="0" y="552571"/>
                </a:cubicBezTo>
                <a:close/>
              </a:path>
            </a:pathLst>
          </a:custGeom>
          <a:solidFill>
            <a:schemeClr val="accent6">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spcFirstLastPara="0" vert="horz" wrap="square" lIns="177719" tIns="177719" rIns="177719" bIns="177719"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353535"/>
                </a:solidFill>
                <a:effectLst/>
                <a:uLnTx/>
                <a:uFillTx/>
                <a:latin typeface="Segoe UI Semilight"/>
                <a:ea typeface="+mn-ea"/>
                <a:cs typeface="+mn-cs"/>
              </a:rPr>
              <a:t>Benefits</a:t>
            </a:r>
          </a:p>
        </p:txBody>
      </p:sp>
      <p:sp>
        <p:nvSpPr>
          <p:cNvPr id="21" name="Freeform: Shape 20">
            <a:extLst>
              <a:ext uri="{FF2B5EF4-FFF2-40B4-BE49-F238E27FC236}">
                <a16:creationId xmlns:a16="http://schemas.microsoft.com/office/drawing/2014/main" id="{89EA2E7D-0187-4EA0-9415-3D4AC231D4BF}"/>
              </a:ext>
            </a:extLst>
          </p:cNvPr>
          <p:cNvSpPr/>
          <p:nvPr/>
        </p:nvSpPr>
        <p:spPr>
          <a:xfrm>
            <a:off x="10785255" y="2134399"/>
            <a:ext cx="914400" cy="914400"/>
          </a:xfrm>
          <a:custGeom>
            <a:avLst/>
            <a:gdLst>
              <a:gd name="connsiteX0" fmla="*/ 0 w 1105141"/>
              <a:gd name="connsiteY0" fmla="*/ 552571 h 1105141"/>
              <a:gd name="connsiteX1" fmla="*/ 552571 w 1105141"/>
              <a:gd name="connsiteY1" fmla="*/ 0 h 1105141"/>
              <a:gd name="connsiteX2" fmla="*/ 1105142 w 1105141"/>
              <a:gd name="connsiteY2" fmla="*/ 552571 h 1105141"/>
              <a:gd name="connsiteX3" fmla="*/ 552571 w 1105141"/>
              <a:gd name="connsiteY3" fmla="*/ 1105142 h 1105141"/>
              <a:gd name="connsiteX4" fmla="*/ 0 w 1105141"/>
              <a:gd name="connsiteY4" fmla="*/ 552571 h 110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141" h="1105141">
                <a:moveTo>
                  <a:pt x="0" y="552571"/>
                </a:moveTo>
                <a:cubicBezTo>
                  <a:pt x="0" y="247394"/>
                  <a:pt x="247394" y="0"/>
                  <a:pt x="552571" y="0"/>
                </a:cubicBezTo>
                <a:cubicBezTo>
                  <a:pt x="857748" y="0"/>
                  <a:pt x="1105142" y="247394"/>
                  <a:pt x="1105142" y="552571"/>
                </a:cubicBezTo>
                <a:cubicBezTo>
                  <a:pt x="1105142" y="857748"/>
                  <a:pt x="857748" y="1105142"/>
                  <a:pt x="552571" y="1105142"/>
                </a:cubicBezTo>
                <a:cubicBezTo>
                  <a:pt x="247394" y="1105142"/>
                  <a:pt x="0" y="857748"/>
                  <a:pt x="0" y="552571"/>
                </a:cubicBezTo>
                <a:close/>
              </a:path>
            </a:pathLst>
          </a:custGeom>
          <a:solidFill>
            <a:schemeClr val="accent6">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spcFirstLastPara="0" vert="horz" wrap="square" lIns="177719" tIns="177719" rIns="177719" bIns="177719"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a:ln>
                  <a:noFill/>
                </a:ln>
                <a:solidFill>
                  <a:srgbClr val="353535"/>
                </a:solidFill>
                <a:effectLst/>
                <a:uLnTx/>
                <a:uFillTx/>
                <a:latin typeface="Segoe UI Semilight"/>
                <a:ea typeface="+mn-ea"/>
                <a:cs typeface="+mn-cs"/>
              </a:rPr>
              <a:t>Special Project</a:t>
            </a:r>
          </a:p>
        </p:txBody>
      </p:sp>
      <p:sp>
        <p:nvSpPr>
          <p:cNvPr id="23" name="Freeform: Shape 22">
            <a:extLst>
              <a:ext uri="{FF2B5EF4-FFF2-40B4-BE49-F238E27FC236}">
                <a16:creationId xmlns:a16="http://schemas.microsoft.com/office/drawing/2014/main" id="{EE1F0D18-AB25-4103-B375-C31D286438F1}"/>
              </a:ext>
            </a:extLst>
          </p:cNvPr>
          <p:cNvSpPr/>
          <p:nvPr/>
        </p:nvSpPr>
        <p:spPr>
          <a:xfrm>
            <a:off x="9191543" y="1974456"/>
            <a:ext cx="914400" cy="914400"/>
          </a:xfrm>
          <a:custGeom>
            <a:avLst/>
            <a:gdLst>
              <a:gd name="connsiteX0" fmla="*/ 0 w 1105141"/>
              <a:gd name="connsiteY0" fmla="*/ 552571 h 1105141"/>
              <a:gd name="connsiteX1" fmla="*/ 552571 w 1105141"/>
              <a:gd name="connsiteY1" fmla="*/ 0 h 1105141"/>
              <a:gd name="connsiteX2" fmla="*/ 1105142 w 1105141"/>
              <a:gd name="connsiteY2" fmla="*/ 552571 h 1105141"/>
              <a:gd name="connsiteX3" fmla="*/ 552571 w 1105141"/>
              <a:gd name="connsiteY3" fmla="*/ 1105142 h 1105141"/>
              <a:gd name="connsiteX4" fmla="*/ 0 w 1105141"/>
              <a:gd name="connsiteY4" fmla="*/ 552571 h 110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141" h="1105141">
                <a:moveTo>
                  <a:pt x="0" y="552571"/>
                </a:moveTo>
                <a:cubicBezTo>
                  <a:pt x="0" y="247394"/>
                  <a:pt x="247394" y="0"/>
                  <a:pt x="552571" y="0"/>
                </a:cubicBezTo>
                <a:cubicBezTo>
                  <a:pt x="857748" y="0"/>
                  <a:pt x="1105142" y="247394"/>
                  <a:pt x="1105142" y="552571"/>
                </a:cubicBezTo>
                <a:cubicBezTo>
                  <a:pt x="1105142" y="857748"/>
                  <a:pt x="857748" y="1105142"/>
                  <a:pt x="552571" y="1105142"/>
                </a:cubicBezTo>
                <a:cubicBezTo>
                  <a:pt x="247394" y="1105142"/>
                  <a:pt x="0" y="857748"/>
                  <a:pt x="0" y="552571"/>
                </a:cubicBezTo>
                <a:close/>
              </a:path>
            </a:pathLst>
          </a:custGeom>
          <a:solidFill>
            <a:schemeClr val="accent6">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spcFirstLastPara="0" vert="horz" wrap="square" lIns="177719" tIns="177719" rIns="177719" bIns="177719"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a:ln>
                  <a:noFill/>
                </a:ln>
                <a:solidFill>
                  <a:srgbClr val="353535"/>
                </a:solidFill>
                <a:effectLst/>
                <a:uLnTx/>
                <a:uFillTx/>
                <a:latin typeface="Segoe UI Semilight"/>
                <a:ea typeface="+mn-ea"/>
                <a:cs typeface="+mn-cs"/>
              </a:rPr>
              <a:t>Benefits</a:t>
            </a:r>
          </a:p>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a:ln>
                  <a:noFill/>
                </a:ln>
                <a:solidFill>
                  <a:srgbClr val="353535"/>
                </a:solidFill>
                <a:effectLst/>
                <a:uLnTx/>
                <a:uFillTx/>
                <a:latin typeface="Segoe UI Semilight"/>
                <a:ea typeface="+mn-ea"/>
                <a:cs typeface="+mn-cs"/>
              </a:rPr>
              <a:t>planning</a:t>
            </a:r>
          </a:p>
        </p:txBody>
      </p:sp>
      <p:sp>
        <p:nvSpPr>
          <p:cNvPr id="37" name="Freeform: Shape 36">
            <a:extLst>
              <a:ext uri="{FF2B5EF4-FFF2-40B4-BE49-F238E27FC236}">
                <a16:creationId xmlns:a16="http://schemas.microsoft.com/office/drawing/2014/main" id="{A21DE56D-87A2-4889-9585-76C7A8F86B14}"/>
              </a:ext>
            </a:extLst>
          </p:cNvPr>
          <p:cNvSpPr/>
          <p:nvPr/>
        </p:nvSpPr>
        <p:spPr>
          <a:xfrm>
            <a:off x="8125268" y="4353726"/>
            <a:ext cx="914400" cy="914400"/>
          </a:xfrm>
          <a:custGeom>
            <a:avLst/>
            <a:gdLst>
              <a:gd name="connsiteX0" fmla="*/ 0 w 1105141"/>
              <a:gd name="connsiteY0" fmla="*/ 552571 h 1105141"/>
              <a:gd name="connsiteX1" fmla="*/ 552571 w 1105141"/>
              <a:gd name="connsiteY1" fmla="*/ 0 h 1105141"/>
              <a:gd name="connsiteX2" fmla="*/ 1105142 w 1105141"/>
              <a:gd name="connsiteY2" fmla="*/ 552571 h 1105141"/>
              <a:gd name="connsiteX3" fmla="*/ 552571 w 1105141"/>
              <a:gd name="connsiteY3" fmla="*/ 1105142 h 1105141"/>
              <a:gd name="connsiteX4" fmla="*/ 0 w 1105141"/>
              <a:gd name="connsiteY4" fmla="*/ 552571 h 110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141" h="1105141">
                <a:moveTo>
                  <a:pt x="0" y="552571"/>
                </a:moveTo>
                <a:cubicBezTo>
                  <a:pt x="0" y="247394"/>
                  <a:pt x="247394" y="0"/>
                  <a:pt x="552571" y="0"/>
                </a:cubicBezTo>
                <a:cubicBezTo>
                  <a:pt x="857748" y="0"/>
                  <a:pt x="1105142" y="247394"/>
                  <a:pt x="1105142" y="552571"/>
                </a:cubicBezTo>
                <a:cubicBezTo>
                  <a:pt x="1105142" y="857748"/>
                  <a:pt x="857748" y="1105142"/>
                  <a:pt x="552571" y="1105142"/>
                </a:cubicBezTo>
                <a:cubicBezTo>
                  <a:pt x="247394" y="1105142"/>
                  <a:pt x="0" y="857748"/>
                  <a:pt x="0" y="552571"/>
                </a:cubicBezTo>
                <a:close/>
              </a:path>
            </a:pathLst>
          </a:custGeom>
          <a:solidFill>
            <a:schemeClr val="accent6">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spcFirstLastPara="0" vert="horz" wrap="square" lIns="177719" tIns="177719" rIns="177719" bIns="177719"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a:ln>
                  <a:noFill/>
                </a:ln>
                <a:solidFill>
                  <a:srgbClr val="353535"/>
                </a:solidFill>
                <a:effectLst/>
                <a:uLnTx/>
                <a:uFillTx/>
                <a:latin typeface="Segoe UI Semilight"/>
                <a:ea typeface="+mn-ea"/>
                <a:cs typeface="+mn-cs"/>
              </a:rPr>
              <a:t>Quests</a:t>
            </a:r>
          </a:p>
        </p:txBody>
      </p:sp>
      <p:sp>
        <p:nvSpPr>
          <p:cNvPr id="39" name="Freeform: Shape 38">
            <a:extLst>
              <a:ext uri="{FF2B5EF4-FFF2-40B4-BE49-F238E27FC236}">
                <a16:creationId xmlns:a16="http://schemas.microsoft.com/office/drawing/2014/main" id="{8BC0C0F2-09B6-453F-9AAA-E04DB3AFE594}"/>
              </a:ext>
            </a:extLst>
          </p:cNvPr>
          <p:cNvSpPr/>
          <p:nvPr/>
        </p:nvSpPr>
        <p:spPr>
          <a:xfrm>
            <a:off x="7787699" y="2853851"/>
            <a:ext cx="914400" cy="914400"/>
          </a:xfrm>
          <a:custGeom>
            <a:avLst/>
            <a:gdLst>
              <a:gd name="connsiteX0" fmla="*/ 0 w 1105141"/>
              <a:gd name="connsiteY0" fmla="*/ 552571 h 1105141"/>
              <a:gd name="connsiteX1" fmla="*/ 552571 w 1105141"/>
              <a:gd name="connsiteY1" fmla="*/ 0 h 1105141"/>
              <a:gd name="connsiteX2" fmla="*/ 1105142 w 1105141"/>
              <a:gd name="connsiteY2" fmla="*/ 552571 h 1105141"/>
              <a:gd name="connsiteX3" fmla="*/ 552571 w 1105141"/>
              <a:gd name="connsiteY3" fmla="*/ 1105142 h 1105141"/>
              <a:gd name="connsiteX4" fmla="*/ 0 w 1105141"/>
              <a:gd name="connsiteY4" fmla="*/ 552571 h 110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141" h="1105141">
                <a:moveTo>
                  <a:pt x="0" y="552571"/>
                </a:moveTo>
                <a:cubicBezTo>
                  <a:pt x="0" y="247394"/>
                  <a:pt x="247394" y="0"/>
                  <a:pt x="552571" y="0"/>
                </a:cubicBezTo>
                <a:cubicBezTo>
                  <a:pt x="857748" y="0"/>
                  <a:pt x="1105142" y="247394"/>
                  <a:pt x="1105142" y="552571"/>
                </a:cubicBezTo>
                <a:cubicBezTo>
                  <a:pt x="1105142" y="857748"/>
                  <a:pt x="857748" y="1105142"/>
                  <a:pt x="552571" y="1105142"/>
                </a:cubicBezTo>
                <a:cubicBezTo>
                  <a:pt x="247394" y="1105142"/>
                  <a:pt x="0" y="857748"/>
                  <a:pt x="0" y="552571"/>
                </a:cubicBezTo>
                <a:close/>
              </a:path>
            </a:pathLst>
          </a:custGeom>
          <a:solidFill>
            <a:schemeClr val="accent6">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spcFirstLastPara="0" vert="horz" wrap="square" lIns="177719" tIns="177719" rIns="177719" bIns="177719"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353535"/>
                </a:solidFill>
                <a:effectLst/>
                <a:uLnTx/>
                <a:uFillTx/>
                <a:latin typeface="Segoe UI Semilight"/>
                <a:ea typeface="+mn-ea"/>
                <a:cs typeface="+mn-cs"/>
              </a:rPr>
              <a:t>Rewards</a:t>
            </a:r>
          </a:p>
        </p:txBody>
      </p:sp>
      <p:sp>
        <p:nvSpPr>
          <p:cNvPr id="43" name="Freeform: Shape 42">
            <a:extLst>
              <a:ext uri="{FF2B5EF4-FFF2-40B4-BE49-F238E27FC236}">
                <a16:creationId xmlns:a16="http://schemas.microsoft.com/office/drawing/2014/main" id="{86804538-D3E2-4A75-9805-B98158C825EA}"/>
              </a:ext>
            </a:extLst>
          </p:cNvPr>
          <p:cNvSpPr/>
          <p:nvPr/>
        </p:nvSpPr>
        <p:spPr>
          <a:xfrm>
            <a:off x="8775160" y="5825229"/>
            <a:ext cx="914400" cy="914400"/>
          </a:xfrm>
          <a:custGeom>
            <a:avLst/>
            <a:gdLst>
              <a:gd name="connsiteX0" fmla="*/ 0 w 1105141"/>
              <a:gd name="connsiteY0" fmla="*/ 552571 h 1105141"/>
              <a:gd name="connsiteX1" fmla="*/ 552571 w 1105141"/>
              <a:gd name="connsiteY1" fmla="*/ 0 h 1105141"/>
              <a:gd name="connsiteX2" fmla="*/ 1105142 w 1105141"/>
              <a:gd name="connsiteY2" fmla="*/ 552571 h 1105141"/>
              <a:gd name="connsiteX3" fmla="*/ 552571 w 1105141"/>
              <a:gd name="connsiteY3" fmla="*/ 1105142 h 1105141"/>
              <a:gd name="connsiteX4" fmla="*/ 0 w 1105141"/>
              <a:gd name="connsiteY4" fmla="*/ 552571 h 110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141" h="1105141">
                <a:moveTo>
                  <a:pt x="0" y="552571"/>
                </a:moveTo>
                <a:cubicBezTo>
                  <a:pt x="0" y="247394"/>
                  <a:pt x="247394" y="0"/>
                  <a:pt x="552571" y="0"/>
                </a:cubicBezTo>
                <a:cubicBezTo>
                  <a:pt x="857748" y="0"/>
                  <a:pt x="1105142" y="247394"/>
                  <a:pt x="1105142" y="552571"/>
                </a:cubicBezTo>
                <a:cubicBezTo>
                  <a:pt x="1105142" y="857748"/>
                  <a:pt x="857748" y="1105142"/>
                  <a:pt x="552571" y="1105142"/>
                </a:cubicBezTo>
                <a:cubicBezTo>
                  <a:pt x="247394" y="1105142"/>
                  <a:pt x="0" y="857748"/>
                  <a:pt x="0" y="552571"/>
                </a:cubicBezTo>
                <a:close/>
              </a:path>
            </a:pathLst>
          </a:custGeom>
          <a:solidFill>
            <a:schemeClr val="accent6">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spcFirstLastPara="0" vert="horz" wrap="square" lIns="177719" tIns="177719" rIns="177719" bIns="177719"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353535"/>
                </a:solidFill>
                <a:effectLst/>
                <a:uLnTx/>
                <a:uFillTx/>
                <a:latin typeface="Segoe UI Semilight"/>
                <a:ea typeface="+mn-ea"/>
                <a:cs typeface="+mn-cs"/>
              </a:rPr>
              <a:t>Special interest</a:t>
            </a:r>
          </a:p>
        </p:txBody>
      </p:sp>
      <p:sp>
        <p:nvSpPr>
          <p:cNvPr id="45" name="Freeform: Shape 44">
            <a:extLst>
              <a:ext uri="{FF2B5EF4-FFF2-40B4-BE49-F238E27FC236}">
                <a16:creationId xmlns:a16="http://schemas.microsoft.com/office/drawing/2014/main" id="{E26053D6-BE55-4251-B6FD-E012D2D2014A}"/>
              </a:ext>
            </a:extLst>
          </p:cNvPr>
          <p:cNvSpPr/>
          <p:nvPr/>
        </p:nvSpPr>
        <p:spPr>
          <a:xfrm>
            <a:off x="6517033" y="4052030"/>
            <a:ext cx="914400" cy="914400"/>
          </a:xfrm>
          <a:custGeom>
            <a:avLst/>
            <a:gdLst>
              <a:gd name="connsiteX0" fmla="*/ 0 w 1105141"/>
              <a:gd name="connsiteY0" fmla="*/ 552571 h 1105141"/>
              <a:gd name="connsiteX1" fmla="*/ 552571 w 1105141"/>
              <a:gd name="connsiteY1" fmla="*/ 0 h 1105141"/>
              <a:gd name="connsiteX2" fmla="*/ 1105142 w 1105141"/>
              <a:gd name="connsiteY2" fmla="*/ 552571 h 1105141"/>
              <a:gd name="connsiteX3" fmla="*/ 552571 w 1105141"/>
              <a:gd name="connsiteY3" fmla="*/ 1105142 h 1105141"/>
              <a:gd name="connsiteX4" fmla="*/ 0 w 1105141"/>
              <a:gd name="connsiteY4" fmla="*/ 552571 h 110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141" h="1105141">
                <a:moveTo>
                  <a:pt x="0" y="552571"/>
                </a:moveTo>
                <a:cubicBezTo>
                  <a:pt x="0" y="247394"/>
                  <a:pt x="247394" y="0"/>
                  <a:pt x="552571" y="0"/>
                </a:cubicBezTo>
                <a:cubicBezTo>
                  <a:pt x="857748" y="0"/>
                  <a:pt x="1105142" y="247394"/>
                  <a:pt x="1105142" y="552571"/>
                </a:cubicBezTo>
                <a:cubicBezTo>
                  <a:pt x="1105142" y="857748"/>
                  <a:pt x="857748" y="1105142"/>
                  <a:pt x="552571" y="1105142"/>
                </a:cubicBezTo>
                <a:cubicBezTo>
                  <a:pt x="247394" y="1105142"/>
                  <a:pt x="0" y="857748"/>
                  <a:pt x="0" y="552571"/>
                </a:cubicBezTo>
                <a:close/>
              </a:path>
            </a:pathLst>
          </a:custGeom>
          <a:solidFill>
            <a:schemeClr val="accent6">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spcFirstLastPara="0" vert="horz" wrap="square" lIns="177719" tIns="177719" rIns="177719" bIns="177719"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a:ln>
                  <a:noFill/>
                </a:ln>
                <a:solidFill>
                  <a:srgbClr val="353535"/>
                </a:solidFill>
                <a:effectLst/>
                <a:uLnTx/>
                <a:uFillTx/>
                <a:latin typeface="Segoe UI Semilight"/>
                <a:ea typeface="+mn-ea"/>
                <a:cs typeface="+mn-cs"/>
              </a:rPr>
              <a:t>Research</a:t>
            </a:r>
          </a:p>
        </p:txBody>
      </p:sp>
      <p:sp>
        <p:nvSpPr>
          <p:cNvPr id="49" name="Freeform: Shape 48">
            <a:extLst>
              <a:ext uri="{FF2B5EF4-FFF2-40B4-BE49-F238E27FC236}">
                <a16:creationId xmlns:a16="http://schemas.microsoft.com/office/drawing/2014/main" id="{56CE58CF-233F-4CFA-9E1F-53DB1687213D}"/>
              </a:ext>
            </a:extLst>
          </p:cNvPr>
          <p:cNvSpPr/>
          <p:nvPr/>
        </p:nvSpPr>
        <p:spPr>
          <a:xfrm>
            <a:off x="11033950" y="4172447"/>
            <a:ext cx="914400" cy="914400"/>
          </a:xfrm>
          <a:custGeom>
            <a:avLst/>
            <a:gdLst>
              <a:gd name="connsiteX0" fmla="*/ 0 w 1105141"/>
              <a:gd name="connsiteY0" fmla="*/ 552571 h 1105141"/>
              <a:gd name="connsiteX1" fmla="*/ 552571 w 1105141"/>
              <a:gd name="connsiteY1" fmla="*/ 0 h 1105141"/>
              <a:gd name="connsiteX2" fmla="*/ 1105142 w 1105141"/>
              <a:gd name="connsiteY2" fmla="*/ 552571 h 1105141"/>
              <a:gd name="connsiteX3" fmla="*/ 552571 w 1105141"/>
              <a:gd name="connsiteY3" fmla="*/ 1105142 h 1105141"/>
              <a:gd name="connsiteX4" fmla="*/ 0 w 1105141"/>
              <a:gd name="connsiteY4" fmla="*/ 552571 h 110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141" h="1105141">
                <a:moveTo>
                  <a:pt x="0" y="552571"/>
                </a:moveTo>
                <a:cubicBezTo>
                  <a:pt x="0" y="247394"/>
                  <a:pt x="247394" y="0"/>
                  <a:pt x="552571" y="0"/>
                </a:cubicBezTo>
                <a:cubicBezTo>
                  <a:pt x="857748" y="0"/>
                  <a:pt x="1105142" y="247394"/>
                  <a:pt x="1105142" y="552571"/>
                </a:cubicBezTo>
                <a:cubicBezTo>
                  <a:pt x="1105142" y="857748"/>
                  <a:pt x="857748" y="1105142"/>
                  <a:pt x="552571" y="1105142"/>
                </a:cubicBezTo>
                <a:cubicBezTo>
                  <a:pt x="247394" y="1105142"/>
                  <a:pt x="0" y="857748"/>
                  <a:pt x="0" y="552571"/>
                </a:cubicBezTo>
                <a:close/>
              </a:path>
            </a:pathLst>
          </a:custGeom>
          <a:solidFill>
            <a:schemeClr val="accent6">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spcFirstLastPara="0" vert="horz" wrap="square" lIns="177719" tIns="177719" rIns="177719" bIns="177719"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353535"/>
                </a:solidFill>
                <a:effectLst/>
                <a:uLnTx/>
                <a:uFillTx/>
                <a:latin typeface="Segoe UI Semilight"/>
                <a:ea typeface="+mn-ea"/>
                <a:cs typeface="+mn-cs"/>
              </a:rPr>
              <a:t>Senior</a:t>
            </a:r>
          </a:p>
        </p:txBody>
      </p:sp>
      <p:sp>
        <p:nvSpPr>
          <p:cNvPr id="51" name="Freeform: Shape 50">
            <a:extLst>
              <a:ext uri="{FF2B5EF4-FFF2-40B4-BE49-F238E27FC236}">
                <a16:creationId xmlns:a16="http://schemas.microsoft.com/office/drawing/2014/main" id="{9C5C021D-B83A-458A-B6A0-1815E7956ECF}"/>
              </a:ext>
            </a:extLst>
          </p:cNvPr>
          <p:cNvSpPr/>
          <p:nvPr/>
        </p:nvSpPr>
        <p:spPr>
          <a:xfrm>
            <a:off x="9648760" y="3311051"/>
            <a:ext cx="914400" cy="914400"/>
          </a:xfrm>
          <a:custGeom>
            <a:avLst/>
            <a:gdLst>
              <a:gd name="connsiteX0" fmla="*/ 0 w 1105141"/>
              <a:gd name="connsiteY0" fmla="*/ 552571 h 1105141"/>
              <a:gd name="connsiteX1" fmla="*/ 552571 w 1105141"/>
              <a:gd name="connsiteY1" fmla="*/ 0 h 1105141"/>
              <a:gd name="connsiteX2" fmla="*/ 1105142 w 1105141"/>
              <a:gd name="connsiteY2" fmla="*/ 552571 h 1105141"/>
              <a:gd name="connsiteX3" fmla="*/ 552571 w 1105141"/>
              <a:gd name="connsiteY3" fmla="*/ 1105142 h 1105141"/>
              <a:gd name="connsiteX4" fmla="*/ 0 w 1105141"/>
              <a:gd name="connsiteY4" fmla="*/ 552571 h 110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141" h="1105141">
                <a:moveTo>
                  <a:pt x="0" y="552571"/>
                </a:moveTo>
                <a:cubicBezTo>
                  <a:pt x="0" y="247394"/>
                  <a:pt x="247394" y="0"/>
                  <a:pt x="552571" y="0"/>
                </a:cubicBezTo>
                <a:cubicBezTo>
                  <a:pt x="857748" y="0"/>
                  <a:pt x="1105142" y="247394"/>
                  <a:pt x="1105142" y="552571"/>
                </a:cubicBezTo>
                <a:cubicBezTo>
                  <a:pt x="1105142" y="857748"/>
                  <a:pt x="857748" y="1105142"/>
                  <a:pt x="552571" y="1105142"/>
                </a:cubicBezTo>
                <a:cubicBezTo>
                  <a:pt x="247394" y="1105142"/>
                  <a:pt x="0" y="857748"/>
                  <a:pt x="0" y="552571"/>
                </a:cubicBezTo>
                <a:close/>
              </a:path>
            </a:pathLst>
          </a:custGeom>
          <a:solidFill>
            <a:schemeClr val="accent6">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spcFirstLastPara="0" vert="horz" wrap="square" lIns="177719" tIns="177719" rIns="177719" bIns="177719"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353535"/>
                </a:solidFill>
                <a:effectLst/>
                <a:uLnTx/>
                <a:uFillTx/>
                <a:latin typeface="Segoe UI Semilight"/>
                <a:ea typeface="+mn-ea"/>
                <a:cs typeface="+mn-cs"/>
              </a:rPr>
              <a:t>Student</a:t>
            </a:r>
          </a:p>
        </p:txBody>
      </p:sp>
      <p:sp>
        <p:nvSpPr>
          <p:cNvPr id="54" name="Freeform: Shape 53">
            <a:extLst>
              <a:ext uri="{FF2B5EF4-FFF2-40B4-BE49-F238E27FC236}">
                <a16:creationId xmlns:a16="http://schemas.microsoft.com/office/drawing/2014/main" id="{CA53EA18-6A0C-4A87-AD88-CB7B96329CE1}"/>
              </a:ext>
            </a:extLst>
          </p:cNvPr>
          <p:cNvSpPr/>
          <p:nvPr/>
        </p:nvSpPr>
        <p:spPr>
          <a:xfrm>
            <a:off x="10393906" y="500547"/>
            <a:ext cx="914400" cy="914400"/>
          </a:xfrm>
          <a:custGeom>
            <a:avLst/>
            <a:gdLst>
              <a:gd name="connsiteX0" fmla="*/ 0 w 1105141"/>
              <a:gd name="connsiteY0" fmla="*/ 552571 h 1105141"/>
              <a:gd name="connsiteX1" fmla="*/ 552571 w 1105141"/>
              <a:gd name="connsiteY1" fmla="*/ 0 h 1105141"/>
              <a:gd name="connsiteX2" fmla="*/ 1105142 w 1105141"/>
              <a:gd name="connsiteY2" fmla="*/ 552571 h 1105141"/>
              <a:gd name="connsiteX3" fmla="*/ 552571 w 1105141"/>
              <a:gd name="connsiteY3" fmla="*/ 1105142 h 1105141"/>
              <a:gd name="connsiteX4" fmla="*/ 0 w 1105141"/>
              <a:gd name="connsiteY4" fmla="*/ 552571 h 110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141" h="1105141">
                <a:moveTo>
                  <a:pt x="0" y="552571"/>
                </a:moveTo>
                <a:cubicBezTo>
                  <a:pt x="0" y="247394"/>
                  <a:pt x="247394" y="0"/>
                  <a:pt x="552571" y="0"/>
                </a:cubicBezTo>
                <a:cubicBezTo>
                  <a:pt x="857748" y="0"/>
                  <a:pt x="1105142" y="247394"/>
                  <a:pt x="1105142" y="552571"/>
                </a:cubicBezTo>
                <a:cubicBezTo>
                  <a:pt x="1105142" y="857748"/>
                  <a:pt x="857748" y="1105142"/>
                  <a:pt x="552571" y="1105142"/>
                </a:cubicBezTo>
                <a:cubicBezTo>
                  <a:pt x="247394" y="1105142"/>
                  <a:pt x="0" y="857748"/>
                  <a:pt x="0" y="552571"/>
                </a:cubicBezTo>
                <a:close/>
              </a:path>
            </a:pathLst>
          </a:custGeom>
          <a:solidFill>
            <a:schemeClr val="accent6">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spcFirstLastPara="0" vert="horz" wrap="square" lIns="177719" tIns="177719" rIns="177719" bIns="177719"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353535"/>
                </a:solidFill>
                <a:effectLst/>
                <a:uLnTx/>
                <a:uFillTx/>
                <a:latin typeface="Segoe UI Semilight"/>
                <a:ea typeface="+mn-ea"/>
                <a:cs typeface="+mn-cs"/>
              </a:rPr>
              <a:t>Facilities</a:t>
            </a:r>
          </a:p>
        </p:txBody>
      </p:sp>
      <p:sp>
        <p:nvSpPr>
          <p:cNvPr id="60" name="Freeform: Shape 59">
            <a:extLst>
              <a:ext uri="{FF2B5EF4-FFF2-40B4-BE49-F238E27FC236}">
                <a16:creationId xmlns:a16="http://schemas.microsoft.com/office/drawing/2014/main" id="{09DF530C-CA3A-4FC4-A351-83F5D1B00177}"/>
              </a:ext>
            </a:extLst>
          </p:cNvPr>
          <p:cNvSpPr/>
          <p:nvPr/>
        </p:nvSpPr>
        <p:spPr>
          <a:xfrm>
            <a:off x="6633131" y="432102"/>
            <a:ext cx="914400" cy="914400"/>
          </a:xfrm>
          <a:custGeom>
            <a:avLst/>
            <a:gdLst>
              <a:gd name="connsiteX0" fmla="*/ 0 w 1105141"/>
              <a:gd name="connsiteY0" fmla="*/ 552571 h 1105141"/>
              <a:gd name="connsiteX1" fmla="*/ 552571 w 1105141"/>
              <a:gd name="connsiteY1" fmla="*/ 0 h 1105141"/>
              <a:gd name="connsiteX2" fmla="*/ 1105142 w 1105141"/>
              <a:gd name="connsiteY2" fmla="*/ 552571 h 1105141"/>
              <a:gd name="connsiteX3" fmla="*/ 552571 w 1105141"/>
              <a:gd name="connsiteY3" fmla="*/ 1105142 h 1105141"/>
              <a:gd name="connsiteX4" fmla="*/ 0 w 1105141"/>
              <a:gd name="connsiteY4" fmla="*/ 552571 h 110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141" h="1105141">
                <a:moveTo>
                  <a:pt x="0" y="552571"/>
                </a:moveTo>
                <a:cubicBezTo>
                  <a:pt x="0" y="247394"/>
                  <a:pt x="247394" y="0"/>
                  <a:pt x="552571" y="0"/>
                </a:cubicBezTo>
                <a:cubicBezTo>
                  <a:pt x="857748" y="0"/>
                  <a:pt x="1105142" y="247394"/>
                  <a:pt x="1105142" y="552571"/>
                </a:cubicBezTo>
                <a:cubicBezTo>
                  <a:pt x="1105142" y="857748"/>
                  <a:pt x="857748" y="1105142"/>
                  <a:pt x="552571" y="1105142"/>
                </a:cubicBezTo>
                <a:cubicBezTo>
                  <a:pt x="247394" y="1105142"/>
                  <a:pt x="0" y="857748"/>
                  <a:pt x="0" y="552571"/>
                </a:cubicBezTo>
                <a:close/>
              </a:path>
            </a:pathLst>
          </a:custGeom>
          <a:solidFill>
            <a:schemeClr val="accent6">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spcFirstLastPara="0" vert="horz" wrap="square" lIns="177719" tIns="177719" rIns="177719" bIns="177719"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srgbClr val="353535"/>
                </a:solidFill>
                <a:effectLst/>
                <a:uLnTx/>
                <a:uFillTx/>
                <a:latin typeface="Segoe UI Semilight"/>
                <a:ea typeface="+mn-ea"/>
                <a:cs typeface="+mn-cs"/>
              </a:rPr>
              <a:t>Giving</a:t>
            </a:r>
          </a:p>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srgbClr val="353535"/>
                </a:solidFill>
                <a:effectLst/>
                <a:uLnTx/>
                <a:uFillTx/>
                <a:latin typeface="Segoe UI Semilight"/>
                <a:ea typeface="+mn-ea"/>
                <a:cs typeface="+mn-cs"/>
              </a:rPr>
              <a:t>Campaign</a:t>
            </a:r>
          </a:p>
        </p:txBody>
      </p:sp>
      <p:sp>
        <p:nvSpPr>
          <p:cNvPr id="61" name="Freeform: Shape 60">
            <a:extLst>
              <a:ext uri="{FF2B5EF4-FFF2-40B4-BE49-F238E27FC236}">
                <a16:creationId xmlns:a16="http://schemas.microsoft.com/office/drawing/2014/main" id="{A853E82C-DE3B-4E70-B44B-4C95952DA21E}"/>
              </a:ext>
            </a:extLst>
          </p:cNvPr>
          <p:cNvSpPr/>
          <p:nvPr/>
        </p:nvSpPr>
        <p:spPr>
          <a:xfrm>
            <a:off x="6921346" y="5592957"/>
            <a:ext cx="914400" cy="914400"/>
          </a:xfrm>
          <a:custGeom>
            <a:avLst/>
            <a:gdLst>
              <a:gd name="connsiteX0" fmla="*/ 0 w 1105141"/>
              <a:gd name="connsiteY0" fmla="*/ 552571 h 1105141"/>
              <a:gd name="connsiteX1" fmla="*/ 552571 w 1105141"/>
              <a:gd name="connsiteY1" fmla="*/ 0 h 1105141"/>
              <a:gd name="connsiteX2" fmla="*/ 1105142 w 1105141"/>
              <a:gd name="connsiteY2" fmla="*/ 552571 h 1105141"/>
              <a:gd name="connsiteX3" fmla="*/ 552571 w 1105141"/>
              <a:gd name="connsiteY3" fmla="*/ 1105142 h 1105141"/>
              <a:gd name="connsiteX4" fmla="*/ 0 w 1105141"/>
              <a:gd name="connsiteY4" fmla="*/ 552571 h 110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141" h="1105141">
                <a:moveTo>
                  <a:pt x="0" y="552571"/>
                </a:moveTo>
                <a:cubicBezTo>
                  <a:pt x="0" y="247394"/>
                  <a:pt x="247394" y="0"/>
                  <a:pt x="552571" y="0"/>
                </a:cubicBezTo>
                <a:cubicBezTo>
                  <a:pt x="857748" y="0"/>
                  <a:pt x="1105142" y="247394"/>
                  <a:pt x="1105142" y="552571"/>
                </a:cubicBezTo>
                <a:cubicBezTo>
                  <a:pt x="1105142" y="857748"/>
                  <a:pt x="857748" y="1105142"/>
                  <a:pt x="552571" y="1105142"/>
                </a:cubicBezTo>
                <a:cubicBezTo>
                  <a:pt x="247394" y="1105142"/>
                  <a:pt x="0" y="857748"/>
                  <a:pt x="0" y="552571"/>
                </a:cubicBezTo>
                <a:close/>
              </a:path>
            </a:pathLst>
          </a:custGeom>
          <a:solidFill>
            <a:schemeClr val="accent6">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spcFirstLastPara="0" vert="horz" wrap="square" lIns="177719" tIns="177719" rIns="177719" bIns="177719"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err="1">
                <a:ln>
                  <a:noFill/>
                </a:ln>
                <a:solidFill>
                  <a:srgbClr val="353535"/>
                </a:solidFill>
                <a:effectLst/>
                <a:uLnTx/>
                <a:uFillTx/>
                <a:latin typeface="Segoe UI Semilight"/>
                <a:ea typeface="+mn-ea"/>
                <a:cs typeface="+mn-cs"/>
              </a:rPr>
              <a:t>Comms</a:t>
            </a:r>
            <a:endParaRPr kumimoji="0" lang="en-US" sz="105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4" name="Straight Connector 3">
            <a:extLst>
              <a:ext uri="{FF2B5EF4-FFF2-40B4-BE49-F238E27FC236}">
                <a16:creationId xmlns:a16="http://schemas.microsoft.com/office/drawing/2014/main" id="{33E92B1C-51B8-41BF-AE91-553579ADBD06}"/>
              </a:ext>
            </a:extLst>
          </p:cNvPr>
          <p:cNvCxnSpPr/>
          <p:nvPr/>
        </p:nvCxnSpPr>
        <p:spPr>
          <a:xfrm>
            <a:off x="7431433" y="1212849"/>
            <a:ext cx="469720" cy="38735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10DF62-DAA3-45A4-A0B6-D7E4310C6AA0}"/>
              </a:ext>
            </a:extLst>
          </p:cNvPr>
          <p:cNvCxnSpPr>
            <a:cxnSpLocks/>
          </p:cNvCxnSpPr>
          <p:nvPr/>
        </p:nvCxnSpPr>
        <p:spPr>
          <a:xfrm flipV="1">
            <a:off x="7209269" y="2134399"/>
            <a:ext cx="578430" cy="340787"/>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F4E0D61-D408-4210-B8EF-D3BC3A823539}"/>
              </a:ext>
            </a:extLst>
          </p:cNvPr>
          <p:cNvCxnSpPr>
            <a:cxnSpLocks/>
            <a:stCxn id="39" idx="1"/>
            <a:endCxn id="50" idx="3"/>
          </p:cNvCxnSpPr>
          <p:nvPr/>
        </p:nvCxnSpPr>
        <p:spPr>
          <a:xfrm flipH="1" flipV="1">
            <a:off x="8200406" y="2394555"/>
            <a:ext cx="44493" cy="45929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B540364-F132-4D0A-A9B1-D66E6E5E6C51}"/>
              </a:ext>
            </a:extLst>
          </p:cNvPr>
          <p:cNvCxnSpPr>
            <a:cxnSpLocks/>
          </p:cNvCxnSpPr>
          <p:nvPr/>
        </p:nvCxnSpPr>
        <p:spPr>
          <a:xfrm flipH="1" flipV="1">
            <a:off x="8657606" y="2091851"/>
            <a:ext cx="578430" cy="19414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B81B6AF-67A9-4D85-841D-0D94099BB02E}"/>
              </a:ext>
            </a:extLst>
          </p:cNvPr>
          <p:cNvCxnSpPr>
            <a:cxnSpLocks/>
          </p:cNvCxnSpPr>
          <p:nvPr/>
        </p:nvCxnSpPr>
        <p:spPr>
          <a:xfrm flipH="1">
            <a:off x="8467013" y="1212849"/>
            <a:ext cx="308147" cy="38735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Freeform: Shape 49">
            <a:extLst>
              <a:ext uri="{FF2B5EF4-FFF2-40B4-BE49-F238E27FC236}">
                <a16:creationId xmlns:a16="http://schemas.microsoft.com/office/drawing/2014/main" id="{FAAFDF65-781B-4362-B77D-2D07DCDD4215}"/>
              </a:ext>
            </a:extLst>
          </p:cNvPr>
          <p:cNvSpPr/>
          <p:nvPr/>
        </p:nvSpPr>
        <p:spPr>
          <a:xfrm>
            <a:off x="7743206" y="1480154"/>
            <a:ext cx="914400" cy="914400"/>
          </a:xfrm>
          <a:custGeom>
            <a:avLst/>
            <a:gdLst>
              <a:gd name="connsiteX0" fmla="*/ 0 w 1105141"/>
              <a:gd name="connsiteY0" fmla="*/ 552571 h 1105141"/>
              <a:gd name="connsiteX1" fmla="*/ 552571 w 1105141"/>
              <a:gd name="connsiteY1" fmla="*/ 0 h 1105141"/>
              <a:gd name="connsiteX2" fmla="*/ 1105142 w 1105141"/>
              <a:gd name="connsiteY2" fmla="*/ 552571 h 1105141"/>
              <a:gd name="connsiteX3" fmla="*/ 552571 w 1105141"/>
              <a:gd name="connsiteY3" fmla="*/ 1105142 h 1105141"/>
              <a:gd name="connsiteX4" fmla="*/ 0 w 1105141"/>
              <a:gd name="connsiteY4" fmla="*/ 552571 h 110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141" h="1105141">
                <a:moveTo>
                  <a:pt x="0" y="552571"/>
                </a:moveTo>
                <a:cubicBezTo>
                  <a:pt x="0" y="247394"/>
                  <a:pt x="247394" y="0"/>
                  <a:pt x="552571" y="0"/>
                </a:cubicBezTo>
                <a:cubicBezTo>
                  <a:pt x="857748" y="0"/>
                  <a:pt x="1105142" y="247394"/>
                  <a:pt x="1105142" y="552571"/>
                </a:cubicBezTo>
                <a:cubicBezTo>
                  <a:pt x="1105142" y="857748"/>
                  <a:pt x="857748" y="1105142"/>
                  <a:pt x="552571" y="1105142"/>
                </a:cubicBezTo>
                <a:cubicBezTo>
                  <a:pt x="247394" y="1105142"/>
                  <a:pt x="0" y="857748"/>
                  <a:pt x="0" y="552571"/>
                </a:cubicBezTo>
                <a:close/>
              </a:path>
            </a:pathLst>
          </a:custGeom>
          <a:solidFill>
            <a:schemeClr val="accent6">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spcFirstLastPara="0" vert="horz" wrap="square" lIns="177719" tIns="177719" rIns="177719" bIns="177719"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a:ln>
                  <a:noFill/>
                </a:ln>
                <a:solidFill>
                  <a:srgbClr val="353535"/>
                </a:solidFill>
                <a:effectLst/>
                <a:uLnTx/>
                <a:uFillTx/>
                <a:latin typeface="Segoe UI Semilight"/>
                <a:ea typeface="+mn-ea"/>
                <a:cs typeface="+mn-cs"/>
              </a:rPr>
              <a:t>HR</a:t>
            </a:r>
          </a:p>
        </p:txBody>
      </p:sp>
      <p:cxnSp>
        <p:nvCxnSpPr>
          <p:cNvPr id="70" name="Straight Connector 69">
            <a:extLst>
              <a:ext uri="{FF2B5EF4-FFF2-40B4-BE49-F238E27FC236}">
                <a16:creationId xmlns:a16="http://schemas.microsoft.com/office/drawing/2014/main" id="{372CDD02-5FB3-4787-8876-23A8A186E413}"/>
              </a:ext>
            </a:extLst>
          </p:cNvPr>
          <p:cNvCxnSpPr>
            <a:cxnSpLocks/>
          </p:cNvCxnSpPr>
          <p:nvPr/>
        </p:nvCxnSpPr>
        <p:spPr>
          <a:xfrm flipV="1">
            <a:off x="9510475" y="5368029"/>
            <a:ext cx="378305" cy="55810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0E8DD6-75EC-485E-B1E0-BE21A3EFD6E6}"/>
              </a:ext>
            </a:extLst>
          </p:cNvPr>
          <p:cNvCxnSpPr>
            <a:cxnSpLocks/>
          </p:cNvCxnSpPr>
          <p:nvPr/>
        </p:nvCxnSpPr>
        <p:spPr>
          <a:xfrm flipH="1">
            <a:off x="10497442" y="4753155"/>
            <a:ext cx="604754" cy="17030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CD7189B-5732-44AE-A5B6-BCB9E0832476}"/>
              </a:ext>
            </a:extLst>
          </p:cNvPr>
          <p:cNvCxnSpPr>
            <a:cxnSpLocks/>
            <a:stCxn id="51" idx="3"/>
            <a:endCxn id="41" idx="1"/>
          </p:cNvCxnSpPr>
          <p:nvPr/>
        </p:nvCxnSpPr>
        <p:spPr>
          <a:xfrm flipH="1">
            <a:off x="10105943" y="4225452"/>
            <a:ext cx="17" cy="404195"/>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D42D078D-DA7E-4D85-9355-DC59390310B7}"/>
              </a:ext>
            </a:extLst>
          </p:cNvPr>
          <p:cNvSpPr/>
          <p:nvPr/>
        </p:nvSpPr>
        <p:spPr>
          <a:xfrm>
            <a:off x="9648743" y="4629647"/>
            <a:ext cx="914400" cy="914400"/>
          </a:xfrm>
          <a:custGeom>
            <a:avLst/>
            <a:gdLst>
              <a:gd name="connsiteX0" fmla="*/ 0 w 1105141"/>
              <a:gd name="connsiteY0" fmla="*/ 552571 h 1105141"/>
              <a:gd name="connsiteX1" fmla="*/ 552571 w 1105141"/>
              <a:gd name="connsiteY1" fmla="*/ 0 h 1105141"/>
              <a:gd name="connsiteX2" fmla="*/ 1105142 w 1105141"/>
              <a:gd name="connsiteY2" fmla="*/ 552571 h 1105141"/>
              <a:gd name="connsiteX3" fmla="*/ 552571 w 1105141"/>
              <a:gd name="connsiteY3" fmla="*/ 1105142 h 1105141"/>
              <a:gd name="connsiteX4" fmla="*/ 0 w 1105141"/>
              <a:gd name="connsiteY4" fmla="*/ 552571 h 110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141" h="1105141">
                <a:moveTo>
                  <a:pt x="0" y="552571"/>
                </a:moveTo>
                <a:cubicBezTo>
                  <a:pt x="0" y="247394"/>
                  <a:pt x="247394" y="0"/>
                  <a:pt x="552571" y="0"/>
                </a:cubicBezTo>
                <a:cubicBezTo>
                  <a:pt x="857748" y="0"/>
                  <a:pt x="1105142" y="247394"/>
                  <a:pt x="1105142" y="552571"/>
                </a:cubicBezTo>
                <a:cubicBezTo>
                  <a:pt x="1105142" y="857748"/>
                  <a:pt x="857748" y="1105142"/>
                  <a:pt x="552571" y="1105142"/>
                </a:cubicBezTo>
                <a:cubicBezTo>
                  <a:pt x="247394" y="1105142"/>
                  <a:pt x="0" y="857748"/>
                  <a:pt x="0" y="552571"/>
                </a:cubicBezTo>
                <a:close/>
              </a:path>
            </a:pathLst>
          </a:custGeom>
          <a:solidFill>
            <a:schemeClr val="accent6">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spcFirstLastPara="0" vert="horz" wrap="square" lIns="177719" tIns="177719" rIns="177719" bIns="177719"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a:ln>
                  <a:noFill/>
                </a:ln>
                <a:solidFill>
                  <a:srgbClr val="353535"/>
                </a:solidFill>
                <a:effectLst/>
                <a:uLnTx/>
                <a:uFillTx/>
                <a:latin typeface="Segoe UI Semilight"/>
                <a:ea typeface="+mn-ea"/>
                <a:cs typeface="+mn-cs"/>
              </a:rPr>
              <a:t>Travel Programs</a:t>
            </a:r>
          </a:p>
        </p:txBody>
      </p:sp>
      <p:sp>
        <p:nvSpPr>
          <p:cNvPr id="92" name="Text Placeholder 5">
            <a:extLst>
              <a:ext uri="{FF2B5EF4-FFF2-40B4-BE49-F238E27FC236}">
                <a16:creationId xmlns:a16="http://schemas.microsoft.com/office/drawing/2014/main" id="{C834448B-58BF-44ED-AA09-A5B7284414E0}"/>
              </a:ext>
            </a:extLst>
          </p:cNvPr>
          <p:cNvSpPr txBox="1">
            <a:spLocks/>
          </p:cNvSpPr>
          <p:nvPr/>
        </p:nvSpPr>
        <p:spPr>
          <a:xfrm>
            <a:off x="274638" y="1212850"/>
            <a:ext cx="5696510" cy="505984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s-MX" dirty="0">
                <a:gradFill>
                  <a:gsLst>
                    <a:gs pos="1250">
                      <a:srgbClr val="FFFFFF"/>
                    </a:gs>
                    <a:gs pos="100000">
                      <a:srgbClr val="FFFFFF"/>
                    </a:gs>
                  </a:gsLst>
                  <a:lin ang="5400000" scaled="0"/>
                </a:gradFill>
              </a:rPr>
              <a:t>Los clientes quieren organizar sitios en grupos </a:t>
            </a:r>
            <a:r>
              <a:rPr lang="es-MX" dirty="0" smtClean="0">
                <a:gradFill>
                  <a:gsLst>
                    <a:gs pos="1250">
                      <a:srgbClr val="FFFFFF"/>
                    </a:gs>
                    <a:gs pos="100000">
                      <a:srgbClr val="FFFFFF"/>
                    </a:gs>
                  </a:gsLst>
                  <a:lin ang="5400000" scaled="0"/>
                </a:gradFill>
              </a:rPr>
              <a:t>que:</a:t>
            </a:r>
          </a:p>
          <a:p>
            <a:pPr marL="457200" lvl="0" indent="-457200">
              <a:buFont typeface="Arial" panose="020B0604020202020204" pitchFamily="34" charset="0"/>
              <a:buChar char="•"/>
              <a:defRPr/>
            </a:pPr>
            <a:r>
              <a:rPr lang="es-MX" sz="2800" dirty="0">
                <a:gradFill>
                  <a:gsLst>
                    <a:gs pos="1250">
                      <a:srgbClr val="FFFFFF"/>
                    </a:gs>
                    <a:gs pos="100000">
                      <a:srgbClr val="FFFFFF"/>
                    </a:gs>
                  </a:gsLst>
                  <a:lin ang="5400000" scaled="0"/>
                </a:gradFill>
                <a:latin typeface="Segoe UI Semilight"/>
              </a:rPr>
              <a:t>Facilite a los usuarios descubrir y recuperar contenido relacionado</a:t>
            </a:r>
          </a:p>
          <a:p>
            <a:pPr marL="457200" lvl="0" indent="-457200">
              <a:buFont typeface="Arial" panose="020B0604020202020204" pitchFamily="34" charset="0"/>
              <a:buChar char="•"/>
              <a:defRPr/>
            </a:pPr>
            <a:r>
              <a:rPr lang="es-MX" sz="2800" dirty="0">
                <a:gradFill>
                  <a:gsLst>
                    <a:gs pos="1250">
                      <a:srgbClr val="FFFFFF"/>
                    </a:gs>
                    <a:gs pos="100000">
                      <a:srgbClr val="FFFFFF"/>
                    </a:gs>
                  </a:gsLst>
                  <a:lin ang="5400000" scaled="0"/>
                </a:gradFill>
                <a:latin typeface="Segoe UI Semilight"/>
              </a:rPr>
              <a:t>Aplicar controles comunes y marca</a:t>
            </a:r>
          </a:p>
          <a:p>
            <a:pPr marL="457200" lvl="0" indent="-457200">
              <a:buFont typeface="Arial" panose="020B0604020202020204" pitchFamily="34" charset="0"/>
              <a:buChar char="•"/>
              <a:defRPr/>
            </a:pPr>
            <a:r>
              <a:rPr lang="es-MX" sz="2800" dirty="0">
                <a:gradFill>
                  <a:gsLst>
                    <a:gs pos="1250">
                      <a:srgbClr val="FFFFFF"/>
                    </a:gs>
                    <a:gs pos="100000">
                      <a:srgbClr val="FFFFFF"/>
                    </a:gs>
                  </a:gsLst>
                  <a:lin ang="5400000" scaled="0"/>
                </a:gradFill>
                <a:latin typeface="Segoe UI Semilight"/>
              </a:rPr>
              <a:t>Establecer políticas de administración comunes</a:t>
            </a:r>
            <a:endParaRPr kumimoji="0" lang="en-US" sz="2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a:p>
            <a:pPr marL="457200" marR="0" lvl="2"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67816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par>
                                <p:cTn id="20" presetID="10"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10"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par>
                                <p:cTn id="26" presetID="10" presetClass="entr" presetSubtype="0" fill="hold" nodeType="with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500"/>
                                        <p:tgtEl>
                                          <p:spTgt spid="74"/>
                                        </p:tgtEl>
                                      </p:cBhvr>
                                    </p:animEffect>
                                  </p:childTnLst>
                                </p:cTn>
                              </p:par>
                              <p:par>
                                <p:cTn id="29" presetID="10" presetClass="entr" presetSubtype="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nodeType="with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childTnLst>
                          </p:cTn>
                        </p:par>
                        <p:par>
                          <p:cTn id="35" fill="hold">
                            <p:stCondLst>
                              <p:cond delay="500"/>
                            </p:stCondLst>
                            <p:childTnLst>
                              <p:par>
                                <p:cTn id="36" presetID="1" presetClass="emph" presetSubtype="2" fill="hold" grpId="0" nodeType="afterEffect">
                                  <p:stCondLst>
                                    <p:cond delay="0"/>
                                  </p:stCondLst>
                                  <p:childTnLst>
                                    <p:animClr clrSpc="rgb" dir="cw">
                                      <p:cBhvr>
                                        <p:cTn id="37" dur="1000" fill="hold"/>
                                        <p:tgtEl>
                                          <p:spTgt spid="50"/>
                                        </p:tgtEl>
                                        <p:attrNameLst>
                                          <p:attrName>fillcolor</p:attrName>
                                        </p:attrNameLst>
                                      </p:cBhvr>
                                      <p:to>
                                        <a:srgbClr val="5EDBFF"/>
                                      </p:to>
                                    </p:animClr>
                                    <p:set>
                                      <p:cBhvr>
                                        <p:cTn id="38" dur="1000" fill="hold"/>
                                        <p:tgtEl>
                                          <p:spTgt spid="50"/>
                                        </p:tgtEl>
                                        <p:attrNameLst>
                                          <p:attrName>fill.type</p:attrName>
                                        </p:attrNameLst>
                                      </p:cBhvr>
                                      <p:to>
                                        <p:strVal val="solid"/>
                                      </p:to>
                                    </p:set>
                                    <p:set>
                                      <p:cBhvr>
                                        <p:cTn id="39" dur="1000" fill="hold"/>
                                        <p:tgtEl>
                                          <p:spTgt spid="50"/>
                                        </p:tgtEl>
                                        <p:attrNameLst>
                                          <p:attrName>fill.on</p:attrName>
                                        </p:attrNameLst>
                                      </p:cBhvr>
                                      <p:to>
                                        <p:strVal val="true"/>
                                      </p:to>
                                    </p:set>
                                  </p:childTnLst>
                                </p:cTn>
                              </p:par>
                              <p:par>
                                <p:cTn id="40" presetID="1" presetClass="emph" presetSubtype="2" fill="hold" grpId="0" nodeType="withEffect">
                                  <p:stCondLst>
                                    <p:cond delay="0"/>
                                  </p:stCondLst>
                                  <p:childTnLst>
                                    <p:animClr clrSpc="rgb" dir="cw">
                                      <p:cBhvr>
                                        <p:cTn id="41" dur="1000" fill="hold"/>
                                        <p:tgtEl>
                                          <p:spTgt spid="41"/>
                                        </p:tgtEl>
                                        <p:attrNameLst>
                                          <p:attrName>fillcolor</p:attrName>
                                        </p:attrNameLst>
                                      </p:cBhvr>
                                      <p:to>
                                        <a:schemeClr val="accent2"/>
                                      </p:to>
                                    </p:animClr>
                                    <p:set>
                                      <p:cBhvr>
                                        <p:cTn id="42" dur="1000" fill="hold"/>
                                        <p:tgtEl>
                                          <p:spTgt spid="41"/>
                                        </p:tgtEl>
                                        <p:attrNameLst>
                                          <p:attrName>fill.type</p:attrName>
                                        </p:attrNameLst>
                                      </p:cBhvr>
                                      <p:to>
                                        <p:strVal val="solid"/>
                                      </p:to>
                                    </p:set>
                                    <p:set>
                                      <p:cBhvr>
                                        <p:cTn id="43" dur="1000" fill="hold"/>
                                        <p:tgtEl>
                                          <p:spTgt spid="41"/>
                                        </p:tgtEl>
                                        <p:attrNameLst>
                                          <p:attrName>fill.on</p:attrName>
                                        </p:attrNameLst>
                                      </p:cBhvr>
                                      <p:to>
                                        <p:strVal val="true"/>
                                      </p:to>
                                    </p:set>
                                  </p:childTnLst>
                                </p:cTn>
                              </p:par>
                            </p:childTnLst>
                          </p:cTn>
                        </p:par>
                        <p:par>
                          <p:cTn id="44" fill="hold">
                            <p:stCondLst>
                              <p:cond delay="1500"/>
                            </p:stCondLst>
                            <p:childTnLst>
                              <p:par>
                                <p:cTn id="45" presetID="6" presetClass="emph" presetSubtype="0" fill="hold" grpId="1" nodeType="afterEffect">
                                  <p:stCondLst>
                                    <p:cond delay="0"/>
                                  </p:stCondLst>
                                  <p:childTnLst>
                                    <p:animScale>
                                      <p:cBhvr>
                                        <p:cTn id="46" dur="2000" fill="hold"/>
                                        <p:tgtEl>
                                          <p:spTgt spid="50"/>
                                        </p:tgtEl>
                                      </p:cBhvr>
                                      <p:by x="150000" y="150000"/>
                                    </p:animScale>
                                  </p:childTnLst>
                                </p:cTn>
                              </p:par>
                              <p:par>
                                <p:cTn id="47" presetID="6" presetClass="emph" presetSubtype="0" fill="hold" grpId="1" nodeType="withEffect">
                                  <p:stCondLst>
                                    <p:cond delay="0"/>
                                  </p:stCondLst>
                                  <p:childTnLst>
                                    <p:animScale>
                                      <p:cBhvr>
                                        <p:cTn id="48" dur="2000" fill="hold"/>
                                        <p:tgtEl>
                                          <p:spTgt spid="41"/>
                                        </p:tgtEl>
                                      </p:cBhvr>
                                      <p:by x="150000" y="150000"/>
                                    </p:animScale>
                                  </p:childTnLst>
                                </p:cTn>
                              </p:par>
                              <p:par>
                                <p:cTn id="49" presetID="1" presetClass="emph" presetSubtype="2" fill="hold" nodeType="withEffect">
                                  <p:stCondLst>
                                    <p:cond delay="0"/>
                                  </p:stCondLst>
                                  <p:childTnLst>
                                    <p:animClr clrSpc="rgb" dir="cw">
                                      <p:cBhvr>
                                        <p:cTn id="50" dur="2000" fill="hold"/>
                                        <p:tgtEl>
                                          <p:spTgt spid="16"/>
                                        </p:tgtEl>
                                        <p:attrNameLst>
                                          <p:attrName>fillcolor</p:attrName>
                                        </p:attrNameLst>
                                      </p:cBhvr>
                                      <p:to>
                                        <a:srgbClr val="93E7FF"/>
                                      </p:to>
                                    </p:animClr>
                                    <p:set>
                                      <p:cBhvr>
                                        <p:cTn id="51" dur="2000" fill="hold"/>
                                        <p:tgtEl>
                                          <p:spTgt spid="16"/>
                                        </p:tgtEl>
                                        <p:attrNameLst>
                                          <p:attrName>fill.type</p:attrName>
                                        </p:attrNameLst>
                                      </p:cBhvr>
                                      <p:to>
                                        <p:strVal val="solid"/>
                                      </p:to>
                                    </p:set>
                                    <p:set>
                                      <p:cBhvr>
                                        <p:cTn id="52" dur="20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0"/>
                                        </p:tgtEl>
                                        <p:attrNameLst>
                                          <p:attrName>fillcolor</p:attrName>
                                        </p:attrNameLst>
                                      </p:cBhvr>
                                      <p:to>
                                        <a:srgbClr val="93E7FF"/>
                                      </p:to>
                                    </p:animClr>
                                    <p:set>
                                      <p:cBhvr>
                                        <p:cTn id="55" dur="2000" fill="hold"/>
                                        <p:tgtEl>
                                          <p:spTgt spid="60"/>
                                        </p:tgtEl>
                                        <p:attrNameLst>
                                          <p:attrName>fill.type</p:attrName>
                                        </p:attrNameLst>
                                      </p:cBhvr>
                                      <p:to>
                                        <p:strVal val="solid"/>
                                      </p:to>
                                    </p:set>
                                    <p:set>
                                      <p:cBhvr>
                                        <p:cTn id="56" dur="2000" fill="hold"/>
                                        <p:tgtEl>
                                          <p:spTgt spid="60"/>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19"/>
                                        </p:tgtEl>
                                        <p:attrNameLst>
                                          <p:attrName>fillcolor</p:attrName>
                                        </p:attrNameLst>
                                      </p:cBhvr>
                                      <p:to>
                                        <a:srgbClr val="93E7FF"/>
                                      </p:to>
                                    </p:animClr>
                                    <p:set>
                                      <p:cBhvr>
                                        <p:cTn id="59" dur="2000" fill="hold"/>
                                        <p:tgtEl>
                                          <p:spTgt spid="19"/>
                                        </p:tgtEl>
                                        <p:attrNameLst>
                                          <p:attrName>fill.type</p:attrName>
                                        </p:attrNameLst>
                                      </p:cBhvr>
                                      <p:to>
                                        <p:strVal val="solid"/>
                                      </p:to>
                                    </p:set>
                                    <p:set>
                                      <p:cBhvr>
                                        <p:cTn id="60" dur="2000" fill="hold"/>
                                        <p:tgtEl>
                                          <p:spTgt spid="19"/>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23"/>
                                        </p:tgtEl>
                                        <p:attrNameLst>
                                          <p:attrName>fillcolor</p:attrName>
                                        </p:attrNameLst>
                                      </p:cBhvr>
                                      <p:to>
                                        <a:srgbClr val="93E7FF"/>
                                      </p:to>
                                    </p:animClr>
                                    <p:set>
                                      <p:cBhvr>
                                        <p:cTn id="63" dur="2000" fill="hold"/>
                                        <p:tgtEl>
                                          <p:spTgt spid="23"/>
                                        </p:tgtEl>
                                        <p:attrNameLst>
                                          <p:attrName>fill.type</p:attrName>
                                        </p:attrNameLst>
                                      </p:cBhvr>
                                      <p:to>
                                        <p:strVal val="solid"/>
                                      </p:to>
                                    </p:set>
                                    <p:set>
                                      <p:cBhvr>
                                        <p:cTn id="64" dur="2000" fill="hold"/>
                                        <p:tgtEl>
                                          <p:spTgt spid="23"/>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39"/>
                                        </p:tgtEl>
                                        <p:attrNameLst>
                                          <p:attrName>fillcolor</p:attrName>
                                        </p:attrNameLst>
                                      </p:cBhvr>
                                      <p:to>
                                        <a:srgbClr val="93E7FF"/>
                                      </p:to>
                                    </p:animClr>
                                    <p:set>
                                      <p:cBhvr>
                                        <p:cTn id="67" dur="2000" fill="hold"/>
                                        <p:tgtEl>
                                          <p:spTgt spid="39"/>
                                        </p:tgtEl>
                                        <p:attrNameLst>
                                          <p:attrName>fill.type</p:attrName>
                                        </p:attrNameLst>
                                      </p:cBhvr>
                                      <p:to>
                                        <p:strVal val="solid"/>
                                      </p:to>
                                    </p:set>
                                    <p:set>
                                      <p:cBhvr>
                                        <p:cTn id="68" dur="2000" fill="hold"/>
                                        <p:tgtEl>
                                          <p:spTgt spid="39"/>
                                        </p:tgtEl>
                                        <p:attrNameLst>
                                          <p:attrName>fill.on</p:attrName>
                                        </p:attrNameLst>
                                      </p:cBhvr>
                                      <p:to>
                                        <p:strVal val="true"/>
                                      </p:to>
                                    </p:set>
                                  </p:childTnLst>
                                </p:cTn>
                              </p:par>
                              <p:par>
                                <p:cTn id="69" presetID="1" presetClass="emph" presetSubtype="2" fill="hold" grpId="0" nodeType="withEffect">
                                  <p:stCondLst>
                                    <p:cond delay="0"/>
                                  </p:stCondLst>
                                  <p:childTnLst>
                                    <p:animClr clrSpc="rgb" dir="cw">
                                      <p:cBhvr>
                                        <p:cTn id="70" dur="2000" fill="hold"/>
                                        <p:tgtEl>
                                          <p:spTgt spid="37"/>
                                        </p:tgtEl>
                                        <p:attrNameLst>
                                          <p:attrName>fillcolor</p:attrName>
                                        </p:attrNameLst>
                                      </p:cBhvr>
                                      <p:to>
                                        <a:srgbClr val="FED199"/>
                                      </p:to>
                                    </p:animClr>
                                    <p:set>
                                      <p:cBhvr>
                                        <p:cTn id="71" dur="2000" fill="hold"/>
                                        <p:tgtEl>
                                          <p:spTgt spid="37"/>
                                        </p:tgtEl>
                                        <p:attrNameLst>
                                          <p:attrName>fill.type</p:attrName>
                                        </p:attrNameLst>
                                      </p:cBhvr>
                                      <p:to>
                                        <p:strVal val="solid"/>
                                      </p:to>
                                    </p:set>
                                    <p:set>
                                      <p:cBhvr>
                                        <p:cTn id="72" dur="2000" fill="hold"/>
                                        <p:tgtEl>
                                          <p:spTgt spid="37"/>
                                        </p:tgtEl>
                                        <p:attrNameLst>
                                          <p:attrName>fill.on</p:attrName>
                                        </p:attrNameLst>
                                      </p:cBhvr>
                                      <p:to>
                                        <p:strVal val="true"/>
                                      </p:to>
                                    </p:set>
                                  </p:childTnLst>
                                </p:cTn>
                              </p:par>
                              <p:par>
                                <p:cTn id="73" presetID="1" presetClass="emph" presetSubtype="2" fill="hold" grpId="0" nodeType="withEffect">
                                  <p:stCondLst>
                                    <p:cond delay="0"/>
                                  </p:stCondLst>
                                  <p:childTnLst>
                                    <p:animClr clrSpc="rgb" dir="cw">
                                      <p:cBhvr>
                                        <p:cTn id="74" dur="2000" fill="hold"/>
                                        <p:tgtEl>
                                          <p:spTgt spid="51"/>
                                        </p:tgtEl>
                                        <p:attrNameLst>
                                          <p:attrName>fillcolor</p:attrName>
                                        </p:attrNameLst>
                                      </p:cBhvr>
                                      <p:to>
                                        <a:srgbClr val="FED199"/>
                                      </p:to>
                                    </p:animClr>
                                    <p:set>
                                      <p:cBhvr>
                                        <p:cTn id="75" dur="2000" fill="hold"/>
                                        <p:tgtEl>
                                          <p:spTgt spid="51"/>
                                        </p:tgtEl>
                                        <p:attrNameLst>
                                          <p:attrName>fill.type</p:attrName>
                                        </p:attrNameLst>
                                      </p:cBhvr>
                                      <p:to>
                                        <p:strVal val="solid"/>
                                      </p:to>
                                    </p:set>
                                    <p:set>
                                      <p:cBhvr>
                                        <p:cTn id="76" dur="2000" fill="hold"/>
                                        <p:tgtEl>
                                          <p:spTgt spid="51"/>
                                        </p:tgtEl>
                                        <p:attrNameLst>
                                          <p:attrName>fill.on</p:attrName>
                                        </p:attrNameLst>
                                      </p:cBhvr>
                                      <p:to>
                                        <p:strVal val="true"/>
                                      </p:to>
                                    </p:set>
                                  </p:childTnLst>
                                </p:cTn>
                              </p:par>
                              <p:par>
                                <p:cTn id="77" presetID="1" presetClass="emph" presetSubtype="2" fill="hold" grpId="0" nodeType="withEffect">
                                  <p:stCondLst>
                                    <p:cond delay="0"/>
                                  </p:stCondLst>
                                  <p:childTnLst>
                                    <p:animClr clrSpc="rgb" dir="cw">
                                      <p:cBhvr>
                                        <p:cTn id="78" dur="2000" fill="hold"/>
                                        <p:tgtEl>
                                          <p:spTgt spid="49"/>
                                        </p:tgtEl>
                                        <p:attrNameLst>
                                          <p:attrName>fillcolor</p:attrName>
                                        </p:attrNameLst>
                                      </p:cBhvr>
                                      <p:to>
                                        <a:srgbClr val="FED199"/>
                                      </p:to>
                                    </p:animClr>
                                    <p:set>
                                      <p:cBhvr>
                                        <p:cTn id="79" dur="2000" fill="hold"/>
                                        <p:tgtEl>
                                          <p:spTgt spid="49"/>
                                        </p:tgtEl>
                                        <p:attrNameLst>
                                          <p:attrName>fill.type</p:attrName>
                                        </p:attrNameLst>
                                      </p:cBhvr>
                                      <p:to>
                                        <p:strVal val="solid"/>
                                      </p:to>
                                    </p:set>
                                    <p:set>
                                      <p:cBhvr>
                                        <p:cTn id="80" dur="2000" fill="hold"/>
                                        <p:tgtEl>
                                          <p:spTgt spid="49"/>
                                        </p:tgtEl>
                                        <p:attrNameLst>
                                          <p:attrName>fill.on</p:attrName>
                                        </p:attrNameLst>
                                      </p:cBhvr>
                                      <p:to>
                                        <p:strVal val="true"/>
                                      </p:to>
                                    </p:set>
                                  </p:childTnLst>
                                </p:cTn>
                              </p:par>
                              <p:par>
                                <p:cTn id="81" presetID="1" presetClass="emph" presetSubtype="2" fill="hold" grpId="0" nodeType="withEffect">
                                  <p:stCondLst>
                                    <p:cond delay="0"/>
                                  </p:stCondLst>
                                  <p:childTnLst>
                                    <p:animClr clrSpc="rgb" dir="cw">
                                      <p:cBhvr>
                                        <p:cTn id="82" dur="2000" fill="hold"/>
                                        <p:tgtEl>
                                          <p:spTgt spid="47"/>
                                        </p:tgtEl>
                                        <p:attrNameLst>
                                          <p:attrName>fillcolor</p:attrName>
                                        </p:attrNameLst>
                                      </p:cBhvr>
                                      <p:to>
                                        <a:srgbClr val="FED199"/>
                                      </p:to>
                                    </p:animClr>
                                    <p:set>
                                      <p:cBhvr>
                                        <p:cTn id="83" dur="2000" fill="hold"/>
                                        <p:tgtEl>
                                          <p:spTgt spid="47"/>
                                        </p:tgtEl>
                                        <p:attrNameLst>
                                          <p:attrName>fill.type</p:attrName>
                                        </p:attrNameLst>
                                      </p:cBhvr>
                                      <p:to>
                                        <p:strVal val="solid"/>
                                      </p:to>
                                    </p:set>
                                    <p:set>
                                      <p:cBhvr>
                                        <p:cTn id="84" dur="2000" fill="hold"/>
                                        <p:tgtEl>
                                          <p:spTgt spid="47"/>
                                        </p:tgtEl>
                                        <p:attrNameLst>
                                          <p:attrName>fill.on</p:attrName>
                                        </p:attrNameLst>
                                      </p:cBhvr>
                                      <p:to>
                                        <p:strVal val="true"/>
                                      </p:to>
                                    </p:set>
                                  </p:childTnLst>
                                </p:cTn>
                              </p:par>
                              <p:par>
                                <p:cTn id="85" presetID="1" presetClass="emph" presetSubtype="2" fill="hold" grpId="0" nodeType="withEffect">
                                  <p:stCondLst>
                                    <p:cond delay="0"/>
                                  </p:stCondLst>
                                  <p:childTnLst>
                                    <p:animClr clrSpc="rgb" dir="cw">
                                      <p:cBhvr>
                                        <p:cTn id="86" dur="2000" fill="hold"/>
                                        <p:tgtEl>
                                          <p:spTgt spid="43"/>
                                        </p:tgtEl>
                                        <p:attrNameLst>
                                          <p:attrName>fillcolor</p:attrName>
                                        </p:attrNameLst>
                                      </p:cBhvr>
                                      <p:to>
                                        <a:srgbClr val="FED199"/>
                                      </p:to>
                                    </p:animClr>
                                    <p:set>
                                      <p:cBhvr>
                                        <p:cTn id="87" dur="2000" fill="hold"/>
                                        <p:tgtEl>
                                          <p:spTgt spid="43"/>
                                        </p:tgtEl>
                                        <p:attrNameLst>
                                          <p:attrName>fill.type</p:attrName>
                                        </p:attrNameLst>
                                      </p:cBhvr>
                                      <p:to>
                                        <p:strVal val="solid"/>
                                      </p:to>
                                    </p:set>
                                    <p:set>
                                      <p:cBhvr>
                                        <p:cTn id="88" dur="2000" fill="hold"/>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37" grpId="0" animBg="1"/>
      <p:bldP spid="43" grpId="0" animBg="1"/>
      <p:bldP spid="49" grpId="0" animBg="1"/>
      <p:bldP spid="51" grpId="0" animBg="1"/>
      <p:bldP spid="50" grpId="0" animBg="1"/>
      <p:bldP spid="50" grpId="1" animBg="1"/>
      <p:bldP spid="41" grpId="0" animBg="1"/>
      <p:bldP spid="41"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screenshot of a social media post&#10;&#10;Description generated with very high confidence">
            <a:extLst>
              <a:ext uri="{FF2B5EF4-FFF2-40B4-BE49-F238E27FC236}">
                <a16:creationId xmlns:a16="http://schemas.microsoft.com/office/drawing/2014/main" id="{59A5C0B0-72B0-430D-8DD0-7650076FC70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3"/>
          <a:stretch/>
        </p:blipFill>
        <p:spPr>
          <a:xfrm>
            <a:off x="10067638" y="4535544"/>
            <a:ext cx="2176022" cy="2228430"/>
          </a:xfrm>
          <a:prstGeom prst="rect">
            <a:avLst/>
          </a:prstGeom>
          <a:ln>
            <a:noFill/>
          </a:ln>
          <a:effectLst>
            <a:outerShdw blurRad="292100" dist="139700" dir="2700000" algn="tl" rotWithShape="0">
              <a:srgbClr val="333333">
                <a:alpha val="65000"/>
              </a:srgbClr>
            </a:outerShdw>
          </a:effectLst>
        </p:spPr>
      </p:pic>
      <p:pic>
        <p:nvPicPr>
          <p:cNvPr id="26" name="Picture 25" descr="A screenshot of a cell phone&#10;&#10;Description generated with very high confidence">
            <a:extLst>
              <a:ext uri="{FF2B5EF4-FFF2-40B4-BE49-F238E27FC236}">
                <a16:creationId xmlns:a16="http://schemas.microsoft.com/office/drawing/2014/main" id="{2F050E66-E2D5-4FE3-89B8-FE3B34D73C5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8975" y="933045"/>
            <a:ext cx="2103120" cy="2284795"/>
          </a:xfrm>
          <a:prstGeom prst="rect">
            <a:avLst/>
          </a:prstGeom>
          <a:ln>
            <a:noFill/>
          </a:ln>
          <a:effectLst>
            <a:outerShdw blurRad="292100" dist="139700" dir="2700000" algn="tl" rotWithShape="0">
              <a:srgbClr val="333333">
                <a:alpha val="65000"/>
              </a:srgbClr>
            </a:outerShdw>
          </a:effectLst>
        </p:spPr>
      </p:pic>
      <p:pic>
        <p:nvPicPr>
          <p:cNvPr id="25" name="Picture 24" descr="A screenshot of a cell phone&#10;&#10;Description generated with very high confidence">
            <a:extLst>
              <a:ext uri="{FF2B5EF4-FFF2-40B4-BE49-F238E27FC236}">
                <a16:creationId xmlns:a16="http://schemas.microsoft.com/office/drawing/2014/main" id="{6D4B4194-4FC2-452E-ADAF-ACD3AEC4EF4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46600" y="721381"/>
            <a:ext cx="2103120" cy="2284795"/>
          </a:xfrm>
          <a:prstGeom prst="rect">
            <a:avLst/>
          </a:prstGeom>
          <a:ln>
            <a:noFill/>
          </a:ln>
          <a:effectLst>
            <a:outerShdw blurRad="292100" dist="139700" dir="2700000" algn="tl" rotWithShape="0">
              <a:srgbClr val="333333">
                <a:alpha val="65000"/>
              </a:srgbClr>
            </a:outerShdw>
          </a:effectLst>
        </p:spPr>
      </p:pic>
      <p:sp>
        <p:nvSpPr>
          <p:cNvPr id="11" name="Arrow: Left-Right 10">
            <a:extLst>
              <a:ext uri="{FF2B5EF4-FFF2-40B4-BE49-F238E27FC236}">
                <a16:creationId xmlns:a16="http://schemas.microsoft.com/office/drawing/2014/main" id="{3FD26E9F-3FC7-463D-BA8E-FE81B70EF492}"/>
              </a:ext>
            </a:extLst>
          </p:cNvPr>
          <p:cNvSpPr/>
          <p:nvPr/>
        </p:nvSpPr>
        <p:spPr>
          <a:xfrm>
            <a:off x="9020574" y="1974360"/>
            <a:ext cx="431942" cy="219950"/>
          </a:xfrm>
          <a:prstGeom prst="lef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 name="TextBox 1">
            <a:extLst>
              <a:ext uri="{FF2B5EF4-FFF2-40B4-BE49-F238E27FC236}">
                <a16:creationId xmlns:a16="http://schemas.microsoft.com/office/drawing/2014/main" id="{23860DC0-DC70-4620-BF72-E7EB6E4F4AC6}"/>
              </a:ext>
            </a:extLst>
          </p:cNvPr>
          <p:cNvSpPr txBox="1"/>
          <p:nvPr/>
        </p:nvSpPr>
        <p:spPr>
          <a:xfrm>
            <a:off x="6025598" y="417224"/>
            <a:ext cx="1068738" cy="5170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hub site</a:t>
            </a:r>
          </a:p>
        </p:txBody>
      </p:sp>
      <p:sp>
        <p:nvSpPr>
          <p:cNvPr id="15" name="TextBox 14">
            <a:extLst>
              <a:ext uri="{FF2B5EF4-FFF2-40B4-BE49-F238E27FC236}">
                <a16:creationId xmlns:a16="http://schemas.microsoft.com/office/drawing/2014/main" id="{5EE64F99-C0BC-41BA-93EE-B37E0B6F77AB}"/>
              </a:ext>
            </a:extLst>
          </p:cNvPr>
          <p:cNvSpPr txBox="1"/>
          <p:nvPr/>
        </p:nvSpPr>
        <p:spPr>
          <a:xfrm>
            <a:off x="9563042" y="82490"/>
            <a:ext cx="2669902"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team sites</a:t>
            </a:r>
          </a:p>
        </p:txBody>
      </p:sp>
      <p:sp>
        <p:nvSpPr>
          <p:cNvPr id="21" name="TextBox 20">
            <a:extLst>
              <a:ext uri="{FF2B5EF4-FFF2-40B4-BE49-F238E27FC236}">
                <a16:creationId xmlns:a16="http://schemas.microsoft.com/office/drawing/2014/main" id="{9807CBDA-1CC7-47A2-98E6-4CD4D282504D}"/>
              </a:ext>
            </a:extLst>
          </p:cNvPr>
          <p:cNvSpPr txBox="1"/>
          <p:nvPr/>
        </p:nvSpPr>
        <p:spPr>
          <a:xfrm>
            <a:off x="9570416" y="3415506"/>
            <a:ext cx="2669902"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communication sites</a:t>
            </a:r>
          </a:p>
        </p:txBody>
      </p:sp>
      <p:sp>
        <p:nvSpPr>
          <p:cNvPr id="22" name="Arrow: Left-Right 21">
            <a:extLst>
              <a:ext uri="{FF2B5EF4-FFF2-40B4-BE49-F238E27FC236}">
                <a16:creationId xmlns:a16="http://schemas.microsoft.com/office/drawing/2014/main" id="{094FBFDB-F2CA-4A3A-9177-DCAA6EA9BA4F}"/>
              </a:ext>
            </a:extLst>
          </p:cNvPr>
          <p:cNvSpPr/>
          <p:nvPr/>
        </p:nvSpPr>
        <p:spPr>
          <a:xfrm>
            <a:off x="9020574" y="4876360"/>
            <a:ext cx="431942" cy="219950"/>
          </a:xfrm>
          <a:prstGeom prst="lef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5" name="Picture 4">
            <a:extLst>
              <a:ext uri="{FF2B5EF4-FFF2-40B4-BE49-F238E27FC236}">
                <a16:creationId xmlns:a16="http://schemas.microsoft.com/office/drawing/2014/main" id="{BA58E83D-40A4-404F-9CF7-DB4F7EDD17F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35958" y="825402"/>
            <a:ext cx="4641338" cy="5633483"/>
          </a:xfrm>
          <a:prstGeom prst="rect">
            <a:avLst/>
          </a:prstGeom>
          <a:ln>
            <a:noFill/>
          </a:ln>
          <a:effectLst>
            <a:outerShdw blurRad="292100" dist="139700" dir="2700000" algn="tl" rotWithShape="0">
              <a:srgbClr val="333333">
                <a:alpha val="65000"/>
              </a:srgbClr>
            </a:outerShdw>
          </a:effectLst>
        </p:spPr>
      </p:pic>
      <p:pic>
        <p:nvPicPr>
          <p:cNvPr id="32" name="Picture 31" descr="A screenshot of a cell phone&#10;&#10;Description generated with very high confidence">
            <a:extLst>
              <a:ext uri="{FF2B5EF4-FFF2-40B4-BE49-F238E27FC236}">
                <a16:creationId xmlns:a16="http://schemas.microsoft.com/office/drawing/2014/main" id="{EBD83BD8-5201-47E1-B7BA-C12C24D5B0A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2"/>
          <a:stretch/>
        </p:blipFill>
        <p:spPr>
          <a:xfrm>
            <a:off x="9716345" y="4194765"/>
            <a:ext cx="2203879" cy="2241042"/>
          </a:xfrm>
          <a:prstGeom prst="rect">
            <a:avLst/>
          </a:prstGeom>
          <a:ln>
            <a:noFill/>
          </a:ln>
          <a:effectLst>
            <a:outerShdw blurRad="292100" dist="139700" dir="2700000" algn="tl" rotWithShape="0">
              <a:srgbClr val="333333">
                <a:alpha val="65000"/>
              </a:srgbClr>
            </a:outerShdw>
          </a:effectLst>
        </p:spPr>
      </p:pic>
      <p:pic>
        <p:nvPicPr>
          <p:cNvPr id="28" name="Picture 27">
            <a:extLst>
              <a:ext uri="{FF2B5EF4-FFF2-40B4-BE49-F238E27FC236}">
                <a16:creationId xmlns:a16="http://schemas.microsoft.com/office/drawing/2014/main" id="{E84A08DA-66FF-4443-8010-25EF5B256437}"/>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t="-3"/>
          <a:stretch/>
        </p:blipFill>
        <p:spPr>
          <a:xfrm>
            <a:off x="9563042" y="3888080"/>
            <a:ext cx="2103120" cy="2242026"/>
          </a:xfrm>
          <a:prstGeom prst="rect">
            <a:avLst/>
          </a:prstGeom>
          <a:ln>
            <a:noFill/>
          </a:ln>
          <a:effectLst>
            <a:outerShdw blurRad="292100" dist="139700" dir="2700000" algn="tl" rotWithShape="0">
              <a:srgbClr val="333333">
                <a:alpha val="65000"/>
              </a:srgbClr>
            </a:outerShdw>
          </a:effectLst>
        </p:spPr>
      </p:pic>
      <p:sp>
        <p:nvSpPr>
          <p:cNvPr id="24" name="Title 16">
            <a:extLst>
              <a:ext uri="{FF2B5EF4-FFF2-40B4-BE49-F238E27FC236}">
                <a16:creationId xmlns:a16="http://schemas.microsoft.com/office/drawing/2014/main" id="{B1678F56-4885-41E3-8396-3A4F888CF949}"/>
              </a:ext>
            </a:extLst>
          </p:cNvPr>
          <p:cNvSpPr>
            <a:spLocks noGrp="1"/>
          </p:cNvSpPr>
          <p:nvPr>
            <p:ph type="title"/>
          </p:nvPr>
        </p:nvSpPr>
        <p:spPr>
          <a:xfrm>
            <a:off x="274639" y="295274"/>
            <a:ext cx="3478054" cy="917575"/>
          </a:xfrm>
        </p:spPr>
        <p:txBody>
          <a:bodyPr/>
          <a:lstStyle/>
          <a:p>
            <a:r>
              <a:rPr lang="en-US"/>
              <a:t>SharePoint </a:t>
            </a:r>
            <a:br>
              <a:rPr lang="en-US"/>
            </a:br>
            <a:r>
              <a:rPr lang="en-US"/>
              <a:t>hub sites</a:t>
            </a:r>
          </a:p>
        </p:txBody>
      </p:sp>
      <p:sp>
        <p:nvSpPr>
          <p:cNvPr id="27" name="Text Placeholder 5">
            <a:extLst>
              <a:ext uri="{FF2B5EF4-FFF2-40B4-BE49-F238E27FC236}">
                <a16:creationId xmlns:a16="http://schemas.microsoft.com/office/drawing/2014/main" id="{A0389F28-9B00-4EDA-8FEF-B6DF6B142D5D}"/>
              </a:ext>
            </a:extLst>
          </p:cNvPr>
          <p:cNvSpPr>
            <a:spLocks noGrp="1"/>
          </p:cNvSpPr>
          <p:nvPr>
            <p:ph type="body" sz="quarter" idx="10"/>
          </p:nvPr>
        </p:nvSpPr>
        <p:spPr>
          <a:xfrm>
            <a:off x="292278" y="1945822"/>
            <a:ext cx="3478054" cy="4949047"/>
          </a:xfrm>
        </p:spPr>
        <p:txBody>
          <a:bodyPr/>
          <a:lstStyle/>
          <a:p>
            <a:pPr>
              <a:spcBef>
                <a:spcPts val="0"/>
              </a:spcBef>
            </a:pPr>
            <a:r>
              <a:rPr lang="es-MX" sz="1800" dirty="0">
                <a:solidFill>
                  <a:schemeClr val="tx1"/>
                </a:solidFill>
              </a:rPr>
              <a:t>Reúne sitios de </a:t>
            </a:r>
            <a:r>
              <a:rPr lang="es-MX" sz="1600" dirty="0">
                <a:solidFill>
                  <a:schemeClr val="tx1"/>
                </a:solidFill>
              </a:rPr>
              <a:t>equipos</a:t>
            </a:r>
            <a:r>
              <a:rPr lang="es-MX" sz="1800" dirty="0">
                <a:solidFill>
                  <a:schemeClr val="tx1"/>
                </a:solidFill>
              </a:rPr>
              <a:t> relacionados y sitios de comunicación</a:t>
            </a:r>
          </a:p>
          <a:p>
            <a:pPr>
              <a:spcBef>
                <a:spcPts val="0"/>
              </a:spcBef>
            </a:pPr>
            <a:endParaRPr lang="es-MX" sz="1800" dirty="0">
              <a:solidFill>
                <a:schemeClr val="tx1"/>
              </a:solidFill>
            </a:endParaRPr>
          </a:p>
          <a:p>
            <a:pPr>
              <a:spcBef>
                <a:spcPts val="0"/>
              </a:spcBef>
            </a:pPr>
            <a:r>
              <a:rPr lang="es-MX" sz="1800" dirty="0">
                <a:solidFill>
                  <a:schemeClr val="tx1"/>
                </a:solidFill>
              </a:rPr>
              <a:t>Recopilación de noticias y actividad del sitio</a:t>
            </a:r>
          </a:p>
          <a:p>
            <a:pPr>
              <a:spcBef>
                <a:spcPts val="0"/>
              </a:spcBef>
            </a:pPr>
            <a:endParaRPr lang="es-MX" sz="1800" dirty="0">
              <a:solidFill>
                <a:schemeClr val="tx1"/>
              </a:solidFill>
            </a:endParaRPr>
          </a:p>
          <a:p>
            <a:pPr>
              <a:spcBef>
                <a:spcPts val="0"/>
              </a:spcBef>
            </a:pPr>
            <a:r>
              <a:rPr lang="es-MX" sz="1800" dirty="0">
                <a:solidFill>
                  <a:schemeClr val="tx1"/>
                </a:solidFill>
              </a:rPr>
              <a:t>Buscar en los sitios relacionados para obtener contenido</a:t>
            </a:r>
          </a:p>
          <a:p>
            <a:pPr>
              <a:spcBef>
                <a:spcPts val="0"/>
              </a:spcBef>
            </a:pPr>
            <a:endParaRPr lang="es-MX" sz="1800" dirty="0">
              <a:solidFill>
                <a:schemeClr val="tx1"/>
              </a:solidFill>
            </a:endParaRPr>
          </a:p>
          <a:p>
            <a:pPr>
              <a:spcBef>
                <a:spcPts val="0"/>
              </a:spcBef>
            </a:pPr>
            <a:r>
              <a:rPr lang="es-MX" sz="1800" dirty="0">
                <a:solidFill>
                  <a:schemeClr val="tx1"/>
                </a:solidFill>
              </a:rPr>
              <a:t>Navegación entre sitios</a:t>
            </a:r>
          </a:p>
          <a:p>
            <a:pPr>
              <a:spcBef>
                <a:spcPts val="0"/>
              </a:spcBef>
            </a:pPr>
            <a:endParaRPr lang="es-MX" sz="1800" dirty="0">
              <a:solidFill>
                <a:schemeClr val="tx1"/>
              </a:solidFill>
            </a:endParaRPr>
          </a:p>
          <a:p>
            <a:pPr>
              <a:spcBef>
                <a:spcPts val="0"/>
              </a:spcBef>
            </a:pPr>
            <a:r>
              <a:rPr lang="es-MX" sz="1800" dirty="0">
                <a:solidFill>
                  <a:schemeClr val="tx1"/>
                </a:solidFill>
              </a:rPr>
              <a:t>Consistencia de apariencia en todos los sitios</a:t>
            </a:r>
          </a:p>
          <a:p>
            <a:pPr>
              <a:spcBef>
                <a:spcPts val="0"/>
              </a:spcBef>
            </a:pPr>
            <a:endParaRPr lang="es-MX" sz="1800" dirty="0">
              <a:solidFill>
                <a:schemeClr val="tx1"/>
              </a:solidFill>
            </a:endParaRPr>
          </a:p>
          <a:p>
            <a:pPr>
              <a:spcBef>
                <a:spcPts val="0"/>
              </a:spcBef>
            </a:pPr>
            <a:r>
              <a:rPr lang="es-MX" sz="1800" dirty="0">
                <a:solidFill>
                  <a:schemeClr val="tx1"/>
                </a:solidFill>
              </a:rPr>
              <a:t>Los administradores crean, los propietarios del sitio adoptan y usan</a:t>
            </a:r>
            <a:endParaRPr lang="en-US" sz="1800" dirty="0">
              <a:solidFill>
                <a:schemeClr val="tx1"/>
              </a:solidFill>
            </a:endParaRPr>
          </a:p>
          <a:p>
            <a:pPr>
              <a:lnSpc>
                <a:spcPct val="100000"/>
              </a:lnSpc>
              <a:spcBef>
                <a:spcPts val="0"/>
              </a:spcBef>
            </a:pPr>
            <a:endParaRPr lang="en-US" sz="1800" dirty="0">
              <a:solidFill>
                <a:schemeClr val="accent3"/>
              </a:solidFill>
            </a:endParaRPr>
          </a:p>
        </p:txBody>
      </p:sp>
      <p:pic>
        <p:nvPicPr>
          <p:cNvPr id="29" name="Picture 28">
            <a:extLst>
              <a:ext uri="{FF2B5EF4-FFF2-40B4-BE49-F238E27FC236}">
                <a16:creationId xmlns:a16="http://schemas.microsoft.com/office/drawing/2014/main" id="{34442E6D-1FB0-4DCD-991B-00DF89B2E5A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38866" y="508242"/>
            <a:ext cx="2103120" cy="2284796"/>
          </a:xfrm>
          <a:prstGeom prst="rect">
            <a:avLst/>
          </a:prstGeom>
          <a:effectLst>
            <a:glow>
              <a:schemeClr val="accent1">
                <a:alpha val="40000"/>
              </a:schemeClr>
            </a:glow>
            <a:outerShdw blurRad="304800" dist="38100" dir="2700000" algn="tl" rotWithShape="0">
              <a:prstClr val="black">
                <a:alpha val="74000"/>
              </a:prstClr>
            </a:outerShdw>
          </a:effectLst>
        </p:spPr>
      </p:pic>
      <p:pic>
        <p:nvPicPr>
          <p:cNvPr id="4" name="Picture 3" descr="A screenshot of a cell phone&#10;&#10;Description generated with very high confidence">
            <a:extLst>
              <a:ext uri="{FF2B5EF4-FFF2-40B4-BE49-F238E27FC236}">
                <a16:creationId xmlns:a16="http://schemas.microsoft.com/office/drawing/2014/main" id="{FA2D8B79-45EB-44CF-AE08-BBAA4241617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415146" y="3929294"/>
            <a:ext cx="1700616" cy="2912266"/>
          </a:xfrm>
          <a:prstGeom prst="rect">
            <a:avLst/>
          </a:prstGeom>
        </p:spPr>
      </p:pic>
    </p:spTree>
    <p:extLst>
      <p:ext uri="{BB962C8B-B14F-4D97-AF65-F5344CB8AC3E}">
        <p14:creationId xmlns:p14="http://schemas.microsoft.com/office/powerpoint/2010/main" val="377354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58B73-E16E-43D8-8305-8463C047E5D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3124" y="98721"/>
            <a:ext cx="5459920" cy="4073521"/>
          </a:xfrm>
          <a:prstGeom prst="rect">
            <a:avLst/>
          </a:prstGeom>
        </p:spPr>
      </p:pic>
      <p:pic>
        <p:nvPicPr>
          <p:cNvPr id="7" name="Picture 6">
            <a:extLst>
              <a:ext uri="{FF2B5EF4-FFF2-40B4-BE49-F238E27FC236}">
                <a16:creationId xmlns:a16="http://schemas.microsoft.com/office/drawing/2014/main" id="{8DE9A1C7-EFFE-4C92-928B-093256FEB60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51238" y="1735010"/>
            <a:ext cx="5454705" cy="4073521"/>
          </a:xfrm>
          <a:prstGeom prst="rect">
            <a:avLst/>
          </a:prstGeom>
        </p:spPr>
      </p:pic>
      <p:pic>
        <p:nvPicPr>
          <p:cNvPr id="8" name="Picture 7">
            <a:extLst>
              <a:ext uri="{FF2B5EF4-FFF2-40B4-BE49-F238E27FC236}">
                <a16:creationId xmlns:a16="http://schemas.microsoft.com/office/drawing/2014/main" id="{A5418C8D-23D7-4BA9-A8B2-DA010A2CCE6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37905" y="3309423"/>
            <a:ext cx="5445613" cy="4073521"/>
          </a:xfrm>
          <a:prstGeom prst="rect">
            <a:avLst/>
          </a:prstGeom>
        </p:spPr>
      </p:pic>
    </p:spTree>
    <p:extLst>
      <p:ext uri="{BB962C8B-B14F-4D97-AF65-F5344CB8AC3E}">
        <p14:creationId xmlns:p14="http://schemas.microsoft.com/office/powerpoint/2010/main" val="43435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Asociando</a:t>
            </a:r>
            <a:r>
              <a:rPr lang="en-US" dirty="0"/>
              <a:t> un </a:t>
            </a:r>
            <a:r>
              <a:rPr lang="en-US" dirty="0" err="1"/>
              <a:t>sitio</a:t>
            </a:r>
            <a:r>
              <a:rPr lang="en-US" dirty="0"/>
              <a:t> a un </a:t>
            </a:r>
            <a:r>
              <a:rPr lang="en-US" dirty="0" err="1"/>
              <a:t>centro</a:t>
            </a:r>
            <a:endParaRPr lang="en-US" dirty="0"/>
          </a:p>
        </p:txBody>
      </p:sp>
      <p:sp>
        <p:nvSpPr>
          <p:cNvPr id="6" name="Text Placeholder 5"/>
          <p:cNvSpPr>
            <a:spLocks noGrp="1"/>
          </p:cNvSpPr>
          <p:nvPr>
            <p:ph type="body" sz="quarter" idx="10"/>
          </p:nvPr>
        </p:nvSpPr>
        <p:spPr>
          <a:xfrm>
            <a:off x="274702" y="1211287"/>
            <a:ext cx="5943535" cy="5324535"/>
          </a:xfrm>
        </p:spPr>
        <p:txBody>
          <a:bodyPr/>
          <a:lstStyle/>
          <a:p>
            <a:pPr marL="0" indent="0">
              <a:buNone/>
            </a:pPr>
            <a:r>
              <a:rPr lang="es-MX" dirty="0">
                <a:solidFill>
                  <a:schemeClr val="tx1"/>
                </a:solidFill>
              </a:rPr>
              <a:t>El propietario del sitio </a:t>
            </a:r>
            <a:r>
              <a:rPr lang="es-MX" dirty="0" smtClean="0">
                <a:solidFill>
                  <a:schemeClr val="tx1"/>
                </a:solidFill>
              </a:rPr>
              <a:t>controlado</a:t>
            </a:r>
            <a:endParaRPr lang="en-US" sz="2800" dirty="0" smtClean="0">
              <a:solidFill>
                <a:schemeClr val="tx1"/>
              </a:solidFill>
            </a:endParaRPr>
          </a:p>
          <a:p>
            <a:pPr marL="228600" lvl="1" indent="0">
              <a:buNone/>
            </a:pPr>
            <a:r>
              <a:rPr lang="es-MX" sz="2000" dirty="0" smtClean="0">
                <a:solidFill>
                  <a:schemeClr val="tx1"/>
                </a:solidFill>
              </a:rPr>
              <a:t>Disponible a través de la información del sitio o la creación del sitio</a:t>
            </a:r>
          </a:p>
          <a:p>
            <a:pPr marL="228600" lvl="1" indent="0">
              <a:buNone/>
            </a:pPr>
            <a:r>
              <a:rPr lang="es-MX" sz="2000" dirty="0" smtClean="0">
                <a:solidFill>
                  <a:schemeClr val="tx1"/>
                </a:solidFill>
              </a:rPr>
              <a:t>Funciona </a:t>
            </a:r>
            <a:r>
              <a:rPr lang="es-MX" sz="2000" dirty="0">
                <a:solidFill>
                  <a:schemeClr val="tx1"/>
                </a:solidFill>
              </a:rPr>
              <a:t>en todas las plantillas de sitio</a:t>
            </a:r>
          </a:p>
          <a:p>
            <a:pPr marL="228600" lvl="1" indent="0">
              <a:buNone/>
            </a:pPr>
            <a:r>
              <a:rPr lang="es-MX" sz="2000" dirty="0">
                <a:solidFill>
                  <a:schemeClr val="tx1"/>
                </a:solidFill>
              </a:rPr>
              <a:t>Limitado a solo 1 centro</a:t>
            </a:r>
            <a:endParaRPr lang="en-US" sz="2000" dirty="0">
              <a:solidFill>
                <a:schemeClr val="tx1"/>
              </a:solidFill>
            </a:endParaRPr>
          </a:p>
          <a:p>
            <a:pPr marL="0" indent="0">
              <a:buNone/>
            </a:pPr>
            <a:r>
              <a:rPr lang="en-US" dirty="0" err="1">
                <a:solidFill>
                  <a:schemeClr val="tx1"/>
                </a:solidFill>
              </a:rPr>
              <a:t>Navegación</a:t>
            </a:r>
            <a:r>
              <a:rPr lang="en-US" dirty="0">
                <a:solidFill>
                  <a:schemeClr val="tx1"/>
                </a:solidFill>
              </a:rPr>
              <a:t> entre </a:t>
            </a:r>
            <a:r>
              <a:rPr lang="en-US" dirty="0" smtClean="0">
                <a:solidFill>
                  <a:schemeClr val="tx1"/>
                </a:solidFill>
              </a:rPr>
              <a:t>sitios</a:t>
            </a:r>
            <a:endParaRPr lang="en-US" dirty="0">
              <a:solidFill>
                <a:schemeClr val="tx1"/>
              </a:solidFill>
            </a:endParaRPr>
          </a:p>
          <a:p>
            <a:pPr marL="228600" lvl="1" indent="0">
              <a:buNone/>
            </a:pPr>
            <a:r>
              <a:rPr lang="es-MX" sz="2000" dirty="0">
                <a:solidFill>
                  <a:schemeClr val="tx1"/>
                </a:solidFill>
              </a:rPr>
              <a:t>Muestra en todas las páginas modernas</a:t>
            </a:r>
          </a:p>
          <a:p>
            <a:pPr marL="228600" lvl="1" indent="0">
              <a:buNone/>
            </a:pPr>
            <a:r>
              <a:rPr lang="es-MX" sz="2000" dirty="0">
                <a:solidFill>
                  <a:schemeClr val="tx1"/>
                </a:solidFill>
              </a:rPr>
              <a:t>No editable en sitios asociados</a:t>
            </a:r>
            <a:endParaRPr lang="en-US" sz="2000" dirty="0">
              <a:solidFill>
                <a:schemeClr val="tx1"/>
              </a:solidFill>
            </a:endParaRPr>
          </a:p>
          <a:p>
            <a:pPr marL="0" indent="0">
              <a:buNone/>
            </a:pPr>
            <a:r>
              <a:rPr lang="en-US" dirty="0">
                <a:solidFill>
                  <a:schemeClr val="tx1"/>
                </a:solidFill>
              </a:rPr>
              <a:t>Theming</a:t>
            </a:r>
          </a:p>
          <a:p>
            <a:pPr marL="228600" lvl="1" indent="0">
              <a:buNone/>
            </a:pPr>
            <a:r>
              <a:rPr lang="es-MX" sz="2000" dirty="0">
                <a:solidFill>
                  <a:schemeClr val="tx1"/>
                </a:solidFill>
              </a:rPr>
              <a:t>Sincronizado desde el sitio del concentrador</a:t>
            </a:r>
          </a:p>
          <a:p>
            <a:pPr marL="228600" lvl="1" indent="0">
              <a:buNone/>
            </a:pPr>
            <a:r>
              <a:rPr lang="es-MX" sz="2000" dirty="0">
                <a:solidFill>
                  <a:schemeClr val="tx1"/>
                </a:solidFill>
              </a:rPr>
              <a:t>Aplicación controlada por el dueño del sitio del centro</a:t>
            </a:r>
            <a:endParaRPr lang="en-US" sz="2000" dirty="0">
              <a:solidFill>
                <a:schemeClr val="tx1"/>
              </a:solidFill>
            </a:endParaRPr>
          </a:p>
        </p:txBody>
      </p:sp>
      <p:pic>
        <p:nvPicPr>
          <p:cNvPr id="3" name="Picture 2">
            <a:extLst>
              <a:ext uri="{FF2B5EF4-FFF2-40B4-BE49-F238E27FC236}">
                <a16:creationId xmlns:a16="http://schemas.microsoft.com/office/drawing/2014/main" id="{EB09D10B-46E7-4F3B-B6DC-BC9F30D477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18237" y="1276361"/>
            <a:ext cx="6218238" cy="6755391"/>
          </a:xfrm>
          <a:prstGeom prst="rect">
            <a:avLst/>
          </a:prstGeom>
        </p:spPr>
      </p:pic>
    </p:spTree>
    <p:extLst>
      <p:ext uri="{BB962C8B-B14F-4D97-AF65-F5344CB8AC3E}">
        <p14:creationId xmlns:p14="http://schemas.microsoft.com/office/powerpoint/2010/main" val="92777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Hub site</a:t>
            </a:r>
          </a:p>
        </p:txBody>
      </p:sp>
      <p:sp>
        <p:nvSpPr>
          <p:cNvPr id="6" name="Text Placeholder 5"/>
          <p:cNvSpPr>
            <a:spLocks noGrp="1"/>
          </p:cNvSpPr>
          <p:nvPr>
            <p:ph type="body" sz="quarter" idx="10"/>
          </p:nvPr>
        </p:nvSpPr>
        <p:spPr>
          <a:xfrm>
            <a:off x="266538" y="1211287"/>
            <a:ext cx="6452669" cy="5278368"/>
          </a:xfrm>
        </p:spPr>
        <p:txBody>
          <a:bodyPr/>
          <a:lstStyle/>
          <a:p>
            <a:pPr marL="0" indent="0">
              <a:buNone/>
            </a:pPr>
            <a:r>
              <a:rPr lang="en-US" dirty="0" err="1">
                <a:solidFill>
                  <a:schemeClr val="tx1"/>
                </a:solidFill>
              </a:rPr>
              <a:t>Noticias</a:t>
            </a:r>
            <a:r>
              <a:rPr lang="en-US" dirty="0">
                <a:solidFill>
                  <a:schemeClr val="tx1"/>
                </a:solidFill>
              </a:rPr>
              <a:t> </a:t>
            </a:r>
            <a:r>
              <a:rPr lang="en-US" dirty="0" err="1" smtClean="0">
                <a:solidFill>
                  <a:schemeClr val="tx1"/>
                </a:solidFill>
              </a:rPr>
              <a:t>enrolladas</a:t>
            </a:r>
            <a:endParaRPr lang="en-US" dirty="0">
              <a:solidFill>
                <a:schemeClr val="tx1"/>
              </a:solidFill>
            </a:endParaRPr>
          </a:p>
          <a:p>
            <a:pPr marL="228600" lvl="1" indent="0">
              <a:buNone/>
            </a:pPr>
            <a:r>
              <a:rPr lang="es-MX" sz="1800" dirty="0">
                <a:solidFill>
                  <a:schemeClr val="tx1"/>
                </a:solidFill>
              </a:rPr>
              <a:t>Las publicaciones de noticias muestran el sitio de origen</a:t>
            </a:r>
          </a:p>
          <a:p>
            <a:pPr marL="228600" lvl="1" indent="0">
              <a:buNone/>
            </a:pPr>
            <a:r>
              <a:rPr lang="es-MX" sz="1800" dirty="0">
                <a:solidFill>
                  <a:schemeClr val="tx1"/>
                </a:solidFill>
              </a:rPr>
              <a:t>Las opciones de configuración controlan qué sitios se acumulan</a:t>
            </a:r>
            <a:endParaRPr lang="en-US" sz="1200" dirty="0"/>
          </a:p>
          <a:p>
            <a:pPr marL="0" indent="0">
              <a:buNone/>
            </a:pPr>
            <a:r>
              <a:rPr lang="es-MX" dirty="0">
                <a:solidFill>
                  <a:schemeClr val="tx1"/>
                </a:solidFill>
              </a:rPr>
              <a:t>Ver y crear sitios </a:t>
            </a:r>
            <a:r>
              <a:rPr lang="es-MX" dirty="0" smtClean="0">
                <a:solidFill>
                  <a:schemeClr val="tx1"/>
                </a:solidFill>
              </a:rPr>
              <a:t>asociados</a:t>
            </a:r>
            <a:endParaRPr lang="en-US" dirty="0">
              <a:solidFill>
                <a:schemeClr val="tx1"/>
              </a:solidFill>
            </a:endParaRPr>
          </a:p>
          <a:p>
            <a:pPr marL="228600" lvl="1" indent="0">
              <a:buNone/>
            </a:pPr>
            <a:r>
              <a:rPr lang="es-MX" sz="2000" dirty="0">
                <a:solidFill>
                  <a:schemeClr val="tx1"/>
                </a:solidFill>
              </a:rPr>
              <a:t>Muestra la lista de sitios asociados</a:t>
            </a:r>
          </a:p>
          <a:p>
            <a:pPr marL="228600" lvl="1" indent="0">
              <a:buNone/>
            </a:pPr>
            <a:r>
              <a:rPr lang="es-MX" sz="2000" dirty="0">
                <a:solidFill>
                  <a:schemeClr val="tx1"/>
                </a:solidFill>
              </a:rPr>
              <a:t>Aforos para crear sitios automáticamente unidos</a:t>
            </a:r>
            <a:endParaRPr lang="en-US" sz="1400" dirty="0"/>
          </a:p>
          <a:p>
            <a:pPr marL="0" indent="0">
              <a:buNone/>
            </a:pPr>
            <a:r>
              <a:rPr lang="es-MX" dirty="0">
                <a:solidFill>
                  <a:schemeClr val="tx1"/>
                </a:solidFill>
              </a:rPr>
              <a:t>Ver actividad desde el </a:t>
            </a:r>
            <a:r>
              <a:rPr lang="es-MX" dirty="0" smtClean="0">
                <a:solidFill>
                  <a:schemeClr val="tx1"/>
                </a:solidFill>
              </a:rPr>
              <a:t>centro</a:t>
            </a:r>
            <a:endParaRPr lang="en-US" dirty="0">
              <a:solidFill>
                <a:schemeClr val="tx1"/>
              </a:solidFill>
            </a:endParaRPr>
          </a:p>
          <a:p>
            <a:pPr marL="228600" lvl="1" indent="0">
              <a:buNone/>
            </a:pPr>
            <a:r>
              <a:rPr lang="es-MX" sz="2000" dirty="0">
                <a:solidFill>
                  <a:schemeClr val="tx1"/>
                </a:solidFill>
              </a:rPr>
              <a:t>Las estadísticas del gráfico muestran la actividad más relevante</a:t>
            </a:r>
            <a:endParaRPr lang="en-US" sz="1400" dirty="0"/>
          </a:p>
          <a:p>
            <a:pPr marL="0" indent="0">
              <a:buNone/>
            </a:pPr>
            <a:r>
              <a:rPr lang="en-US" dirty="0" err="1">
                <a:solidFill>
                  <a:schemeClr val="tx1"/>
                </a:solidFill>
              </a:rPr>
              <a:t>Buscar</a:t>
            </a:r>
            <a:r>
              <a:rPr lang="en-US" dirty="0">
                <a:solidFill>
                  <a:schemeClr val="tx1"/>
                </a:solidFill>
              </a:rPr>
              <a:t> </a:t>
            </a:r>
            <a:r>
              <a:rPr lang="en-US" dirty="0" err="1">
                <a:solidFill>
                  <a:schemeClr val="tx1"/>
                </a:solidFill>
              </a:rPr>
              <a:t>en</a:t>
            </a:r>
            <a:r>
              <a:rPr lang="en-US" dirty="0">
                <a:solidFill>
                  <a:schemeClr val="tx1"/>
                </a:solidFill>
              </a:rPr>
              <a:t> el </a:t>
            </a:r>
            <a:r>
              <a:rPr lang="en-US" dirty="0" err="1" smtClean="0">
                <a:solidFill>
                  <a:schemeClr val="tx1"/>
                </a:solidFill>
              </a:rPr>
              <a:t>centro</a:t>
            </a:r>
            <a:endParaRPr lang="en-US" dirty="0" smtClean="0">
              <a:solidFill>
                <a:schemeClr val="tx1"/>
              </a:solidFill>
            </a:endParaRPr>
          </a:p>
          <a:p>
            <a:pPr marL="0" indent="0">
              <a:buNone/>
            </a:pPr>
            <a:r>
              <a:rPr lang="es-MX" sz="2000" dirty="0">
                <a:solidFill>
                  <a:schemeClr val="tx1"/>
                </a:solidFill>
              </a:rPr>
              <a:t>Superficies de resultados del contenido solo desde el </a:t>
            </a:r>
            <a:r>
              <a:rPr lang="es-MX" sz="2000" dirty="0" smtClean="0">
                <a:solidFill>
                  <a:schemeClr val="tx1"/>
                </a:solidFill>
              </a:rPr>
              <a:t>centro</a:t>
            </a:r>
            <a:endParaRPr lang="en-US" sz="2000" dirty="0">
              <a:solidFill>
                <a:schemeClr val="tx1"/>
              </a:solidFill>
            </a:endParaRPr>
          </a:p>
        </p:txBody>
      </p:sp>
      <p:pic>
        <p:nvPicPr>
          <p:cNvPr id="7" name="Picture 6">
            <a:extLst>
              <a:ext uri="{FF2B5EF4-FFF2-40B4-BE49-F238E27FC236}">
                <a16:creationId xmlns:a16="http://schemas.microsoft.com/office/drawing/2014/main" id="{58A705A6-39F4-4CF4-88FA-AC9C1744749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50792" y="0"/>
            <a:ext cx="5784952" cy="7021560"/>
          </a:xfrm>
          <a:prstGeom prst="rect">
            <a:avLst/>
          </a:prstGeom>
        </p:spPr>
      </p:pic>
      <p:sp>
        <p:nvSpPr>
          <p:cNvPr id="5" name="Rectangle 4">
            <a:extLst>
              <a:ext uri="{FF2B5EF4-FFF2-40B4-BE49-F238E27FC236}">
                <a16:creationId xmlns:a16="http://schemas.microsoft.com/office/drawing/2014/main" id="{5223E952-6BEB-41C2-B87D-9EBDF6FFDE74}"/>
              </a:ext>
            </a:extLst>
          </p:cNvPr>
          <p:cNvSpPr/>
          <p:nvPr/>
        </p:nvSpPr>
        <p:spPr bwMode="auto">
          <a:xfrm>
            <a:off x="11234056" y="440989"/>
            <a:ext cx="440873" cy="213771"/>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 name="Connector: Elbow 2">
            <a:extLst>
              <a:ext uri="{FF2B5EF4-FFF2-40B4-BE49-F238E27FC236}">
                <a16:creationId xmlns:a16="http://schemas.microsoft.com/office/drawing/2014/main" id="{90D9B5E1-37A1-4B19-8F6F-71A3D96857C7}"/>
              </a:ext>
            </a:extLst>
          </p:cNvPr>
          <p:cNvCxnSpPr>
            <a:cxnSpLocks/>
          </p:cNvCxnSpPr>
          <p:nvPr/>
        </p:nvCxnSpPr>
        <p:spPr>
          <a:xfrm flipV="1">
            <a:off x="6065837" y="547874"/>
            <a:ext cx="5168219" cy="3254188"/>
          </a:xfrm>
          <a:prstGeom prst="bentConnector3">
            <a:avLst/>
          </a:prstGeom>
          <a:ln w="38100">
            <a:headEnd type="none" w="med" len="med"/>
            <a:tailEnd type="none" w="med" len="med"/>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3248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1B26F-BB61-459F-8A9A-F9A965C9C901}"/>
              </a:ext>
            </a:extLst>
          </p:cNvPr>
          <p:cNvSpPr>
            <a:spLocks noGrp="1"/>
          </p:cNvSpPr>
          <p:nvPr>
            <p:ph type="title"/>
          </p:nvPr>
        </p:nvSpPr>
        <p:spPr/>
        <p:txBody>
          <a:bodyPr/>
          <a:lstStyle/>
          <a:p>
            <a:r>
              <a:rPr lang="en-US" dirty="0" err="1"/>
              <a:t>Creando</a:t>
            </a:r>
            <a:r>
              <a:rPr lang="en-US" dirty="0"/>
              <a:t> </a:t>
            </a:r>
            <a:r>
              <a:rPr lang="en-US" dirty="0" err="1"/>
              <a:t>centros</a:t>
            </a:r>
            <a:endParaRPr lang="en-US" dirty="0"/>
          </a:p>
        </p:txBody>
      </p:sp>
      <p:sp>
        <p:nvSpPr>
          <p:cNvPr id="17" name="Text Placeholder 5">
            <a:extLst>
              <a:ext uri="{FF2B5EF4-FFF2-40B4-BE49-F238E27FC236}">
                <a16:creationId xmlns:a16="http://schemas.microsoft.com/office/drawing/2014/main" id="{15440E37-0392-4025-986C-95275F8C65B2}"/>
              </a:ext>
            </a:extLst>
          </p:cNvPr>
          <p:cNvSpPr txBox="1">
            <a:spLocks/>
          </p:cNvSpPr>
          <p:nvPr/>
        </p:nvSpPr>
        <p:spPr>
          <a:xfrm>
            <a:off x="274703" y="1211287"/>
            <a:ext cx="6050254" cy="430887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s-MX" dirty="0">
                <a:solidFill>
                  <a:srgbClr val="FFFFFF"/>
                </a:solidFill>
              </a:rPr>
              <a:t>La creación del concentrador está controlada por </a:t>
            </a:r>
            <a:r>
              <a:rPr lang="es-MX" dirty="0" smtClean="0">
                <a:solidFill>
                  <a:srgbClr val="FFFFFF"/>
                </a:solidFill>
              </a:rPr>
              <a:t>TI</a:t>
            </a:r>
          </a:p>
          <a:p>
            <a:pPr lvl="0">
              <a:defRPr/>
            </a:pPr>
            <a:r>
              <a:rPr lang="es-MX" sz="2000" dirty="0">
                <a:solidFill>
                  <a:srgbClr val="FFFFFF"/>
                </a:solidFill>
                <a:latin typeface="Segoe UI Semilight"/>
              </a:rPr>
              <a:t>Asegura que los </a:t>
            </a:r>
            <a:r>
              <a:rPr lang="es-MX" sz="2000" dirty="0" err="1">
                <a:solidFill>
                  <a:srgbClr val="FFFFFF"/>
                </a:solidFill>
                <a:latin typeface="Segoe UI Semilight"/>
              </a:rPr>
              <a:t>hubs</a:t>
            </a:r>
            <a:r>
              <a:rPr lang="es-MX" sz="2000" dirty="0">
                <a:solidFill>
                  <a:srgbClr val="FFFFFF"/>
                </a:solidFill>
                <a:latin typeface="Segoe UI Semilight"/>
              </a:rPr>
              <a:t> tengan un alcance significativo</a:t>
            </a:r>
          </a:p>
          <a:p>
            <a:pPr lvl="0">
              <a:defRPr/>
            </a:pPr>
            <a:r>
              <a:rPr lang="es-MX" sz="2000" dirty="0">
                <a:solidFill>
                  <a:srgbClr val="FFFFFF"/>
                </a:solidFill>
                <a:latin typeface="Segoe UI Semilight"/>
              </a:rPr>
              <a:t>Evita la proliferación de demasiados concentradores</a:t>
            </a: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endParaRPr>
          </a:p>
          <a:p>
            <a:pPr lvl="0">
              <a:defRPr/>
            </a:pPr>
            <a:r>
              <a:rPr lang="es-MX" dirty="0">
                <a:solidFill>
                  <a:srgbClr val="FFFFFF"/>
                </a:solidFill>
              </a:rPr>
              <a:t>Los </a:t>
            </a:r>
            <a:r>
              <a:rPr lang="es-MX" dirty="0" err="1">
                <a:solidFill>
                  <a:srgbClr val="FFFFFF"/>
                </a:solidFill>
              </a:rPr>
              <a:t>hubs</a:t>
            </a:r>
            <a:r>
              <a:rPr lang="es-MX" dirty="0">
                <a:solidFill>
                  <a:srgbClr val="FFFFFF"/>
                </a:solidFill>
              </a:rPr>
              <a:t> tienen un </a:t>
            </a:r>
            <a:r>
              <a:rPr lang="es-MX" dirty="0" smtClean="0">
                <a:solidFill>
                  <a:srgbClr val="FFFFFF"/>
                </a:solidFill>
              </a:rPr>
              <a:t>alcance</a:t>
            </a:r>
          </a:p>
          <a:p>
            <a:pPr lvl="0">
              <a:defRPr/>
            </a:pPr>
            <a:r>
              <a:rPr lang="es-MX" sz="2000" dirty="0">
                <a:solidFill>
                  <a:srgbClr val="FFFFFF"/>
                </a:solidFill>
                <a:latin typeface="Segoe UI Semilight"/>
              </a:rPr>
              <a:t>Los propietarios del sitio solo ven los centros a los que pueden unirse</a:t>
            </a:r>
          </a:p>
          <a:p>
            <a:pPr lvl="0">
              <a:defRPr/>
            </a:pPr>
            <a:r>
              <a:rPr lang="es-MX" sz="2000" dirty="0">
                <a:solidFill>
                  <a:srgbClr val="FFFFFF"/>
                </a:solidFill>
                <a:latin typeface="Segoe UI Semilight"/>
              </a:rPr>
              <a:t>Apoya el proceso de aprobación</a:t>
            </a:r>
            <a:endParaRPr kumimoji="0" lang="en-US" sz="1400" b="0" i="0" u="none" strike="noStrike" kern="1200" cap="none" spc="0" normalizeH="0" baseline="0" noProof="0" dirty="0">
              <a:ln>
                <a:noFill/>
              </a:ln>
              <a:solidFill>
                <a:srgbClr val="FFFFFF"/>
              </a:solidFill>
              <a:effectLst/>
              <a:uLnTx/>
              <a:uFillTx/>
              <a:latin typeface="Segoe UI Semilight"/>
              <a:ea typeface="+mn-ea"/>
              <a:cs typeface="+mn-cs"/>
            </a:endParaRPr>
          </a:p>
          <a:p>
            <a:pPr lvl="0">
              <a:defRPr/>
            </a:pPr>
            <a:r>
              <a:rPr lang="en-US" dirty="0">
                <a:solidFill>
                  <a:srgbClr val="FFFFFF"/>
                </a:solidFill>
              </a:rPr>
              <a:t>Los hubs no </a:t>
            </a:r>
            <a:r>
              <a:rPr lang="en-US" dirty="0" err="1">
                <a:solidFill>
                  <a:srgbClr val="FFFFFF"/>
                </a:solidFill>
              </a:rPr>
              <a:t>anidan</a:t>
            </a:r>
            <a:endPar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p:txBody>
      </p:sp>
      <p:pic>
        <p:nvPicPr>
          <p:cNvPr id="3" name="Picture 2">
            <a:extLst>
              <a:ext uri="{FF2B5EF4-FFF2-40B4-BE49-F238E27FC236}">
                <a16:creationId xmlns:a16="http://schemas.microsoft.com/office/drawing/2014/main" id="{338B3A4E-550A-4F4A-AA98-7E16A7E844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72716" y="0"/>
            <a:ext cx="6291053" cy="6994525"/>
          </a:xfrm>
          <a:prstGeom prst="rect">
            <a:avLst/>
          </a:prstGeom>
        </p:spPr>
      </p:pic>
    </p:spTree>
    <p:extLst>
      <p:ext uri="{BB962C8B-B14F-4D97-AF65-F5344CB8AC3E}">
        <p14:creationId xmlns:p14="http://schemas.microsoft.com/office/powerpoint/2010/main" val="398926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MX" dirty="0"/>
              <a:t>Configurar el sitio del concentrador</a:t>
            </a:r>
            <a:endParaRPr lang="en-US" dirty="0"/>
          </a:p>
        </p:txBody>
      </p:sp>
      <p:sp>
        <p:nvSpPr>
          <p:cNvPr id="6" name="Text Placeholder 5"/>
          <p:cNvSpPr>
            <a:spLocks noGrp="1"/>
          </p:cNvSpPr>
          <p:nvPr>
            <p:ph type="body" sz="quarter" idx="10"/>
          </p:nvPr>
        </p:nvSpPr>
        <p:spPr>
          <a:xfrm>
            <a:off x="274703" y="1211287"/>
            <a:ext cx="4766052" cy="6506397"/>
          </a:xfrm>
        </p:spPr>
        <p:txBody>
          <a:bodyPr/>
          <a:lstStyle/>
          <a:p>
            <a:pPr marL="0" indent="0">
              <a:buNone/>
            </a:pPr>
            <a:r>
              <a:rPr lang="es-MX" dirty="0">
                <a:solidFill>
                  <a:schemeClr val="tx1"/>
                </a:solidFill>
              </a:rPr>
              <a:t>¡Haz de esto un sitio central</a:t>
            </a:r>
            <a:r>
              <a:rPr lang="es-MX" dirty="0" smtClean="0">
                <a:solidFill>
                  <a:schemeClr val="tx1"/>
                </a:solidFill>
              </a:rPr>
              <a:t>!</a:t>
            </a:r>
          </a:p>
          <a:p>
            <a:pPr marL="0" indent="0">
              <a:buNone/>
            </a:pPr>
            <a:r>
              <a:rPr lang="es-MX" sz="2000" dirty="0">
                <a:solidFill>
                  <a:schemeClr val="tx1"/>
                </a:solidFill>
              </a:rPr>
              <a:t>Cualquier sitio puede convertirse en un sitio central</a:t>
            </a:r>
            <a:endParaRPr lang="en-US" sz="2000" dirty="0">
              <a:solidFill>
                <a:schemeClr val="tx1"/>
              </a:solidFill>
            </a:endParaRPr>
          </a:p>
          <a:p>
            <a:pPr marL="0" indent="0">
              <a:buNone/>
            </a:pPr>
            <a:r>
              <a:rPr lang="es-MX" dirty="0">
                <a:solidFill>
                  <a:schemeClr val="tx1"/>
                </a:solidFill>
              </a:rPr>
              <a:t>Información del sitio de </a:t>
            </a:r>
            <a:r>
              <a:rPr lang="es-MX" dirty="0" smtClean="0">
                <a:solidFill>
                  <a:schemeClr val="tx1"/>
                </a:solidFill>
              </a:rPr>
              <a:t>Hub</a:t>
            </a:r>
          </a:p>
          <a:p>
            <a:pPr marL="0" indent="0">
              <a:buNone/>
            </a:pPr>
            <a:r>
              <a:rPr lang="es-MX" sz="2000" dirty="0">
                <a:solidFill>
                  <a:schemeClr val="tx1"/>
                </a:solidFill>
              </a:rPr>
              <a:t>El propietario del sitio de Hub gestiona la configuración del concentrador, como aplicar el tema, requerir aprobación, etc.</a:t>
            </a:r>
            <a:endParaRPr lang="en-US" sz="2000" dirty="0">
              <a:solidFill>
                <a:schemeClr val="tx1"/>
              </a:solidFill>
            </a:endParaRPr>
          </a:p>
          <a:p>
            <a:pPr marL="0" indent="0">
              <a:buNone/>
            </a:pPr>
            <a:r>
              <a:rPr lang="en-US" dirty="0" err="1">
                <a:solidFill>
                  <a:schemeClr val="tx1"/>
                </a:solidFill>
              </a:rPr>
              <a:t>Navegación</a:t>
            </a:r>
            <a:r>
              <a:rPr lang="en-US" dirty="0">
                <a:solidFill>
                  <a:schemeClr val="tx1"/>
                </a:solidFill>
              </a:rPr>
              <a:t> entre </a:t>
            </a:r>
            <a:r>
              <a:rPr lang="en-US" dirty="0" smtClean="0">
                <a:solidFill>
                  <a:schemeClr val="tx1"/>
                </a:solidFill>
              </a:rPr>
              <a:t>sitios</a:t>
            </a:r>
          </a:p>
          <a:p>
            <a:pPr marL="0" indent="0">
              <a:buNone/>
            </a:pPr>
            <a:r>
              <a:rPr lang="es-MX" sz="2000" dirty="0">
                <a:solidFill>
                  <a:schemeClr val="tx1"/>
                </a:solidFill>
              </a:rPr>
              <a:t>El logotipo de Hub representa la identidad del centro</a:t>
            </a:r>
          </a:p>
          <a:p>
            <a:pPr marL="0" indent="0">
              <a:buNone/>
            </a:pPr>
            <a:r>
              <a:rPr lang="es-MX" sz="2000" dirty="0">
                <a:solidFill>
                  <a:schemeClr val="tx1"/>
                </a:solidFill>
              </a:rPr>
              <a:t>Hasta 3 niveles de nodos curados</a:t>
            </a:r>
          </a:p>
          <a:p>
            <a:pPr marL="0" indent="0">
              <a:buNone/>
            </a:pPr>
            <a:r>
              <a:rPr lang="es-MX" sz="2000" dirty="0">
                <a:solidFill>
                  <a:schemeClr val="tx1"/>
                </a:solidFill>
              </a:rPr>
              <a:t>Funciona con metadatos administrados</a:t>
            </a:r>
            <a:endParaRPr lang="en-US" sz="2000" dirty="0">
              <a:solidFill>
                <a:schemeClr val="tx1"/>
              </a:solidFill>
            </a:endParaRPr>
          </a:p>
          <a:p>
            <a:pPr lvl="1"/>
            <a:endParaRPr lang="en-US" sz="2000" dirty="0">
              <a:solidFill>
                <a:schemeClr val="tx1"/>
              </a:solidFill>
            </a:endParaRPr>
          </a:p>
          <a:p>
            <a:pPr lvl="2"/>
            <a:endParaRPr lang="en-US" dirty="0"/>
          </a:p>
        </p:txBody>
      </p:sp>
      <p:pic>
        <p:nvPicPr>
          <p:cNvPr id="8" name="Picture 7">
            <a:extLst>
              <a:ext uri="{FF2B5EF4-FFF2-40B4-BE49-F238E27FC236}">
                <a16:creationId xmlns:a16="http://schemas.microsoft.com/office/drawing/2014/main" id="{F5FAE9E7-EF79-47FA-AD48-C29F4817C1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3027" y="1211288"/>
            <a:ext cx="7123448" cy="5783238"/>
          </a:xfrm>
          <a:prstGeom prst="rect">
            <a:avLst/>
          </a:prstGeom>
        </p:spPr>
      </p:pic>
    </p:spTree>
    <p:extLst>
      <p:ext uri="{BB962C8B-B14F-4D97-AF65-F5344CB8AC3E}">
        <p14:creationId xmlns:p14="http://schemas.microsoft.com/office/powerpoint/2010/main" val="283423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55F6981-C384-4907-8007-F65D671AB4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
            <a:ext cx="5840171" cy="6994525"/>
          </a:xfrm>
          <a:prstGeom prst="rect">
            <a:avLst/>
          </a:prstGeom>
          <a:ln>
            <a:solidFill>
              <a:schemeClr val="bg1">
                <a:lumMod val="75000"/>
              </a:schemeClr>
            </a:solidFill>
          </a:ln>
        </p:spPr>
      </p:pic>
      <p:pic>
        <p:nvPicPr>
          <p:cNvPr id="17" name="Picture 16">
            <a:extLst>
              <a:ext uri="{FF2B5EF4-FFF2-40B4-BE49-F238E27FC236}">
                <a16:creationId xmlns:a16="http://schemas.microsoft.com/office/drawing/2014/main" id="{408528FE-FBE8-45EF-A712-B3B774D879B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41572" y="672254"/>
            <a:ext cx="5843744" cy="6994525"/>
          </a:xfrm>
          <a:prstGeom prst="rect">
            <a:avLst/>
          </a:prstGeom>
          <a:ln>
            <a:solidFill>
              <a:schemeClr val="bg1">
                <a:lumMod val="75000"/>
              </a:schemeClr>
            </a:solidFill>
          </a:ln>
        </p:spPr>
      </p:pic>
      <p:pic>
        <p:nvPicPr>
          <p:cNvPr id="19" name="Picture 18">
            <a:extLst>
              <a:ext uri="{FF2B5EF4-FFF2-40B4-BE49-F238E27FC236}">
                <a16:creationId xmlns:a16="http://schemas.microsoft.com/office/drawing/2014/main" id="{325FF307-3ACD-4C5E-BCB9-777C063A0AF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96304" y="1263175"/>
            <a:ext cx="5840171" cy="6994525"/>
          </a:xfrm>
          <a:prstGeom prst="rect">
            <a:avLst/>
          </a:prstGeom>
          <a:ln>
            <a:solidFill>
              <a:schemeClr val="bg1">
                <a:lumMod val="75000"/>
              </a:schemeClr>
            </a:solidFill>
          </a:ln>
        </p:spPr>
      </p:pic>
    </p:spTree>
    <p:extLst>
      <p:ext uri="{BB962C8B-B14F-4D97-AF65-F5344CB8AC3E}">
        <p14:creationId xmlns:p14="http://schemas.microsoft.com/office/powerpoint/2010/main" val="20787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61C1B2-81D6-43BB-9D72-E0E8591880AD}"/>
              </a:ext>
            </a:extLst>
          </p:cNvPr>
          <p:cNvSpPr>
            <a:spLocks noGrp="1"/>
          </p:cNvSpPr>
          <p:nvPr>
            <p:ph type="title"/>
          </p:nvPr>
        </p:nvSpPr>
        <p:spPr>
          <a:xfrm>
            <a:off x="883" y="-8501"/>
            <a:ext cx="12434711" cy="917444"/>
          </a:xfrm>
        </p:spPr>
        <p:txBody>
          <a:bodyPr/>
          <a:lstStyle/>
          <a:p>
            <a:pPr algn="ctr"/>
            <a:r>
              <a:rPr lang="es-MX" dirty="0">
                <a:solidFill>
                  <a:schemeClr val="tx1"/>
                </a:solidFill>
              </a:rPr>
              <a:t>Un lugar de trabajo digital dinámico y cambiante</a:t>
            </a:r>
            <a:endParaRPr lang="en-US" dirty="0">
              <a:solidFill>
                <a:schemeClr val="tx1"/>
              </a:solidFill>
            </a:endParaRPr>
          </a:p>
        </p:txBody>
      </p:sp>
      <p:cxnSp>
        <p:nvCxnSpPr>
          <p:cNvPr id="297" name="Straight Connector 296"/>
          <p:cNvCxnSpPr>
            <a:cxnSpLocks/>
            <a:stCxn id="135" idx="1"/>
            <a:endCxn id="110" idx="3"/>
          </p:cNvCxnSpPr>
          <p:nvPr/>
        </p:nvCxnSpPr>
        <p:spPr>
          <a:xfrm flipH="1">
            <a:off x="3688253" y="5145948"/>
            <a:ext cx="1174943" cy="52579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cxnSpLocks/>
            <a:stCxn id="206" idx="5"/>
            <a:endCxn id="110" idx="1"/>
          </p:cNvCxnSpPr>
          <p:nvPr/>
        </p:nvCxnSpPr>
        <p:spPr>
          <a:xfrm>
            <a:off x="1291508" y="4232565"/>
            <a:ext cx="1764879" cy="143918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cxnSpLocks/>
            <a:endCxn id="139" idx="1"/>
          </p:cNvCxnSpPr>
          <p:nvPr/>
        </p:nvCxnSpPr>
        <p:spPr>
          <a:xfrm>
            <a:off x="4281321" y="2343857"/>
            <a:ext cx="940550" cy="60442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cxnSpLocks/>
            <a:stCxn id="115" idx="1"/>
            <a:endCxn id="137" idx="3"/>
          </p:cNvCxnSpPr>
          <p:nvPr/>
        </p:nvCxnSpPr>
        <p:spPr>
          <a:xfrm flipH="1" flipV="1">
            <a:off x="5999194" y="3937737"/>
            <a:ext cx="470462" cy="1584415"/>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cxnSpLocks/>
            <a:stCxn id="2" idx="3"/>
            <a:endCxn id="131" idx="2"/>
          </p:cNvCxnSpPr>
          <p:nvPr/>
        </p:nvCxnSpPr>
        <p:spPr>
          <a:xfrm flipV="1">
            <a:off x="4311469" y="1791216"/>
            <a:ext cx="1567080" cy="52660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a:stCxn id="115" idx="3"/>
            <a:endCxn id="185" idx="2"/>
          </p:cNvCxnSpPr>
          <p:nvPr/>
        </p:nvCxnSpPr>
        <p:spPr>
          <a:xfrm>
            <a:off x="7101523" y="5522152"/>
            <a:ext cx="1580145" cy="162205"/>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cxnSpLocks/>
            <a:stCxn id="26" idx="3"/>
            <a:endCxn id="110" idx="1"/>
          </p:cNvCxnSpPr>
          <p:nvPr/>
        </p:nvCxnSpPr>
        <p:spPr>
          <a:xfrm>
            <a:off x="1961167" y="5371630"/>
            <a:ext cx="1095219" cy="300115"/>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cxnSpLocks/>
            <a:stCxn id="120" idx="3"/>
            <a:endCxn id="247" idx="4"/>
          </p:cNvCxnSpPr>
          <p:nvPr/>
        </p:nvCxnSpPr>
        <p:spPr>
          <a:xfrm flipV="1">
            <a:off x="7840564" y="1713228"/>
            <a:ext cx="457366" cy="52999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cxnSpLocks/>
            <a:stCxn id="120" idx="3"/>
            <a:endCxn id="201" idx="3"/>
          </p:cNvCxnSpPr>
          <p:nvPr/>
        </p:nvCxnSpPr>
        <p:spPr>
          <a:xfrm flipV="1">
            <a:off x="7840563" y="1950214"/>
            <a:ext cx="1975012" cy="29301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cxnSpLocks/>
            <a:stCxn id="98" idx="7"/>
            <a:endCxn id="2" idx="1"/>
          </p:cNvCxnSpPr>
          <p:nvPr/>
        </p:nvCxnSpPr>
        <p:spPr>
          <a:xfrm flipV="1">
            <a:off x="2543491" y="2317816"/>
            <a:ext cx="1136112" cy="77690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cxnSpLocks/>
            <a:stCxn id="143" idx="0"/>
            <a:endCxn id="120" idx="2"/>
          </p:cNvCxnSpPr>
          <p:nvPr/>
        </p:nvCxnSpPr>
        <p:spPr>
          <a:xfrm flipH="1" flipV="1">
            <a:off x="7524630" y="2561469"/>
            <a:ext cx="6982" cy="40521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cxnSpLocks/>
            <a:stCxn id="115" idx="3"/>
            <a:endCxn id="121" idx="3"/>
          </p:cNvCxnSpPr>
          <p:nvPr/>
        </p:nvCxnSpPr>
        <p:spPr>
          <a:xfrm flipV="1">
            <a:off x="7101522" y="4843823"/>
            <a:ext cx="2557361" cy="678328"/>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88DF386-D940-4CBE-8874-BB3CC5AA54BB}"/>
              </a:ext>
            </a:extLst>
          </p:cNvPr>
          <p:cNvGrpSpPr/>
          <p:nvPr/>
        </p:nvGrpSpPr>
        <p:grpSpPr>
          <a:xfrm>
            <a:off x="9315975" y="916145"/>
            <a:ext cx="1433958" cy="1124385"/>
            <a:chOff x="9316413" y="915780"/>
            <a:chExt cx="1434162" cy="1124544"/>
          </a:xfrm>
        </p:grpSpPr>
        <p:sp>
          <p:nvSpPr>
            <p:cNvPr id="201" name="Oval 200"/>
            <p:cNvSpPr/>
            <p:nvPr/>
          </p:nvSpPr>
          <p:spPr>
            <a:xfrm>
              <a:off x="9725755" y="1423514"/>
              <a:ext cx="616810" cy="616810"/>
            </a:xfrm>
            <a:prstGeom prst="ellipse">
              <a:avLst/>
            </a:prstGeom>
            <a:solidFill>
              <a:srgbClr val="0070C0"/>
            </a:solidFill>
            <a:ln w="28575" cap="flat" cmpd="sng" algn="ctr">
              <a:noFill/>
              <a:prstDash val="solid"/>
            </a:ln>
            <a:effectLst/>
          </p:spPr>
          <p:txBody>
            <a:bodyPr rtlCol="0" anchor="ctr"/>
            <a:lstStyle/>
            <a:p>
              <a:pPr marL="0" marR="0" lvl="0" indent="0" algn="ctr" defTabSz="931881"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202" name="Graphic 201" descr="Document"/>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9883217" y="1584606"/>
              <a:ext cx="321731" cy="321731"/>
            </a:xfrm>
            <a:prstGeom prst="rect">
              <a:avLst/>
            </a:prstGeom>
          </p:spPr>
        </p:pic>
        <p:sp>
          <p:nvSpPr>
            <p:cNvPr id="309" name="Title 1"/>
            <p:cNvSpPr txBox="1">
              <a:spLocks/>
            </p:cNvSpPr>
            <p:nvPr/>
          </p:nvSpPr>
          <p:spPr>
            <a:xfrm>
              <a:off x="9316413" y="915780"/>
              <a:ext cx="1434162" cy="489898"/>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Vendor agreements</a:t>
              </a:r>
            </a:p>
          </p:txBody>
        </p:sp>
      </p:grpSp>
      <p:grpSp>
        <p:nvGrpSpPr>
          <p:cNvPr id="4" name="Group 3">
            <a:extLst>
              <a:ext uri="{FF2B5EF4-FFF2-40B4-BE49-F238E27FC236}">
                <a16:creationId xmlns:a16="http://schemas.microsoft.com/office/drawing/2014/main" id="{22308D0B-377A-40A1-AE31-E273F960DE44}"/>
              </a:ext>
            </a:extLst>
          </p:cNvPr>
          <p:cNvGrpSpPr/>
          <p:nvPr/>
        </p:nvGrpSpPr>
        <p:grpSpPr>
          <a:xfrm>
            <a:off x="580237" y="1505944"/>
            <a:ext cx="2561001" cy="609617"/>
            <a:chOff x="579437" y="1505661"/>
            <a:chExt cx="2561364" cy="609704"/>
          </a:xfrm>
        </p:grpSpPr>
        <p:sp>
          <p:nvSpPr>
            <p:cNvPr id="24" name="Diamond 23">
              <a:extLst>
                <a:ext uri="{FF2B5EF4-FFF2-40B4-BE49-F238E27FC236}">
                  <a16:creationId xmlns:a16="http://schemas.microsoft.com/office/drawing/2014/main" id="{B56768CD-E1AB-472A-A963-2EAE17D15421}"/>
                </a:ext>
              </a:extLst>
            </p:cNvPr>
            <p:cNvSpPr/>
            <p:nvPr/>
          </p:nvSpPr>
          <p:spPr bwMode="auto">
            <a:xfrm>
              <a:off x="2531097" y="1505661"/>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62" name="Freeform 40"/>
            <p:cNvSpPr>
              <a:spLocks noChangeAspect="1" noEditPoints="1"/>
            </p:cNvSpPr>
            <p:nvPr/>
          </p:nvSpPr>
          <p:spPr bwMode="auto">
            <a:xfrm>
              <a:off x="2728036" y="1678205"/>
              <a:ext cx="203071" cy="293323"/>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bg1"/>
            </a:solidFill>
            <a:ln>
              <a:noFill/>
            </a:ln>
            <a:extLst/>
          </p:spPr>
          <p:txBody>
            <a:bodyPr vert="horz" wrap="square" lIns="93168" tIns="46585" rIns="93168" bIns="46585" numCol="1" anchor="t" anchorCtr="0" compatLnSpc="1">
              <a:prstTxWarp prst="textNoShape">
                <a:avLst/>
              </a:prstTxWarp>
            </a:bodyPr>
            <a:lstStyle/>
            <a:p>
              <a:pPr marL="0" marR="0" lvl="0" indent="0" algn="l" defTabSz="931698" rtl="0" eaLnBrk="1" fontAlgn="auto" latinLnBrk="0" hangingPunct="1">
                <a:lnSpc>
                  <a:spcPct val="100000"/>
                </a:lnSpc>
                <a:spcBef>
                  <a:spcPts val="0"/>
                </a:spcBef>
                <a:spcAft>
                  <a:spcPts val="0"/>
                </a:spcAft>
                <a:buClrTx/>
                <a:buSzTx/>
                <a:buFontTx/>
                <a:buNone/>
                <a:tabLst/>
                <a:defRPr/>
              </a:pPr>
              <a:endParaRPr kumimoji="0" lang="en-US" sz="1837" b="0" i="0" u="none" strike="noStrike" kern="0" cap="none" spc="0" normalizeH="0" baseline="0" noProof="0">
                <a:ln>
                  <a:noFill/>
                </a:ln>
                <a:solidFill>
                  <a:srgbClr val="FFFFFF"/>
                </a:solidFill>
                <a:effectLst/>
                <a:uLnTx/>
                <a:uFillTx/>
                <a:latin typeface="Segoe UI"/>
                <a:ea typeface="+mn-ea"/>
                <a:cs typeface="+mn-cs"/>
              </a:endParaRPr>
            </a:p>
          </p:txBody>
        </p:sp>
        <p:sp>
          <p:nvSpPr>
            <p:cNvPr id="310" name="Title 1"/>
            <p:cNvSpPr txBox="1">
              <a:spLocks/>
            </p:cNvSpPr>
            <p:nvPr/>
          </p:nvSpPr>
          <p:spPr>
            <a:xfrm>
              <a:off x="579437" y="1547043"/>
              <a:ext cx="1986956" cy="452316"/>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Legal portal </a:t>
              </a:r>
            </a:p>
          </p:txBody>
        </p:sp>
      </p:grpSp>
      <p:grpSp>
        <p:nvGrpSpPr>
          <p:cNvPr id="22" name="Group 21">
            <a:extLst>
              <a:ext uri="{FF2B5EF4-FFF2-40B4-BE49-F238E27FC236}">
                <a16:creationId xmlns:a16="http://schemas.microsoft.com/office/drawing/2014/main" id="{BEAA1764-4692-4BCD-A376-3B80AA5AED56}"/>
              </a:ext>
            </a:extLst>
          </p:cNvPr>
          <p:cNvGrpSpPr/>
          <p:nvPr/>
        </p:nvGrpSpPr>
        <p:grpSpPr>
          <a:xfrm>
            <a:off x="9165188" y="4294677"/>
            <a:ext cx="1768695" cy="1196971"/>
            <a:chOff x="9165606" y="4294789"/>
            <a:chExt cx="1768946" cy="1197141"/>
          </a:xfrm>
        </p:grpSpPr>
        <p:sp>
          <p:nvSpPr>
            <p:cNvPr id="121" name="Oval 120"/>
            <p:cNvSpPr/>
            <p:nvPr/>
          </p:nvSpPr>
          <p:spPr bwMode="auto">
            <a:xfrm>
              <a:off x="9565137" y="4294789"/>
              <a:ext cx="643460" cy="643458"/>
            </a:xfrm>
            <a:prstGeom prst="ellipse">
              <a:avLst/>
            </a:prstGeom>
            <a:solidFill>
              <a:srgbClr val="107C1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0" rIns="0" bIns="4661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22" name="Freeform 20"/>
            <p:cNvSpPr>
              <a:spLocks noEditPoints="1"/>
            </p:cNvSpPr>
            <p:nvPr/>
          </p:nvSpPr>
          <p:spPr bwMode="auto">
            <a:xfrm>
              <a:off x="9740878" y="4480301"/>
              <a:ext cx="291976" cy="272434"/>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320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1" name="Title 1">
              <a:extLst>
                <a:ext uri="{FF2B5EF4-FFF2-40B4-BE49-F238E27FC236}">
                  <a16:creationId xmlns:a16="http://schemas.microsoft.com/office/drawing/2014/main" id="{0C0F2769-120C-4F13-90CC-C3DF209E17B3}"/>
                </a:ext>
              </a:extLst>
            </p:cNvPr>
            <p:cNvSpPr txBox="1">
              <a:spLocks/>
            </p:cNvSpPr>
            <p:nvPr/>
          </p:nvSpPr>
          <p:spPr>
            <a:xfrm>
              <a:off x="9165606" y="4928277"/>
              <a:ext cx="1768946" cy="563653"/>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Regional partner outreach</a:t>
              </a:r>
            </a:p>
          </p:txBody>
        </p:sp>
      </p:grpSp>
      <p:grpSp>
        <p:nvGrpSpPr>
          <p:cNvPr id="21" name="Group 20">
            <a:extLst>
              <a:ext uri="{FF2B5EF4-FFF2-40B4-BE49-F238E27FC236}">
                <a16:creationId xmlns:a16="http://schemas.microsoft.com/office/drawing/2014/main" id="{A8F5AF31-0710-4DE9-A00C-586F1FDD69E8}"/>
              </a:ext>
            </a:extLst>
          </p:cNvPr>
          <p:cNvGrpSpPr/>
          <p:nvPr/>
        </p:nvGrpSpPr>
        <p:grpSpPr>
          <a:xfrm>
            <a:off x="10356761" y="5173740"/>
            <a:ext cx="1651854" cy="1236547"/>
            <a:chOff x="10357348" y="5173978"/>
            <a:chExt cx="1652089" cy="1236722"/>
          </a:xfrm>
        </p:grpSpPr>
        <p:sp>
          <p:nvSpPr>
            <p:cNvPr id="129" name="Pentagon 128">
              <a:extLst>
                <a:ext uri="{FF2B5EF4-FFF2-40B4-BE49-F238E27FC236}">
                  <a16:creationId xmlns:a16="http://schemas.microsoft.com/office/drawing/2014/main" id="{09AFD6C4-25BB-4A8B-B62C-F64B0D5B9477}"/>
                </a:ext>
              </a:extLst>
            </p:cNvPr>
            <p:cNvSpPr/>
            <p:nvPr/>
          </p:nvSpPr>
          <p:spPr bwMode="auto">
            <a:xfrm>
              <a:off x="10780713" y="5173978"/>
              <a:ext cx="723287" cy="693966"/>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pic>
          <p:nvPicPr>
            <p:cNvPr id="183" name="Graphic 182" descr="List"/>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0995442" y="5426604"/>
              <a:ext cx="285848" cy="285848"/>
            </a:xfrm>
            <a:prstGeom prst="rect">
              <a:avLst/>
            </a:prstGeom>
          </p:spPr>
        </p:pic>
        <p:sp>
          <p:nvSpPr>
            <p:cNvPr id="175" name="Title 1">
              <a:extLst>
                <a:ext uri="{FF2B5EF4-FFF2-40B4-BE49-F238E27FC236}">
                  <a16:creationId xmlns:a16="http://schemas.microsoft.com/office/drawing/2014/main" id="{8C7194C6-E5D0-44F1-B7DC-E208AAEF81F7}"/>
                </a:ext>
              </a:extLst>
            </p:cNvPr>
            <p:cNvSpPr txBox="1">
              <a:spLocks/>
            </p:cNvSpPr>
            <p:nvPr/>
          </p:nvSpPr>
          <p:spPr>
            <a:xfrm>
              <a:off x="10357348" y="5916957"/>
              <a:ext cx="1652089" cy="493743"/>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Policies</a:t>
              </a:r>
            </a:p>
          </p:txBody>
        </p:sp>
      </p:grpSp>
      <p:grpSp>
        <p:nvGrpSpPr>
          <p:cNvPr id="28" name="Group 27">
            <a:extLst>
              <a:ext uri="{FF2B5EF4-FFF2-40B4-BE49-F238E27FC236}">
                <a16:creationId xmlns:a16="http://schemas.microsoft.com/office/drawing/2014/main" id="{6FE631EB-E231-46A3-B35A-A13C1EA1F606}"/>
              </a:ext>
            </a:extLst>
          </p:cNvPr>
          <p:cNvGrpSpPr/>
          <p:nvPr/>
        </p:nvGrpSpPr>
        <p:grpSpPr>
          <a:xfrm>
            <a:off x="6805482" y="4102346"/>
            <a:ext cx="1669860" cy="1108023"/>
            <a:chOff x="6805565" y="4102432"/>
            <a:chExt cx="1670097" cy="1108180"/>
          </a:xfrm>
        </p:grpSpPr>
        <p:sp>
          <p:nvSpPr>
            <p:cNvPr id="191" name="Oval 190"/>
            <p:cNvSpPr/>
            <p:nvPr/>
          </p:nvSpPr>
          <p:spPr>
            <a:xfrm rot="5400000">
              <a:off x="7084111" y="4102432"/>
              <a:ext cx="616810" cy="616810"/>
            </a:xfrm>
            <a:prstGeom prst="ellipse">
              <a:avLst/>
            </a:prstGeom>
            <a:solidFill>
              <a:srgbClr val="0078D7"/>
            </a:solidFill>
            <a:ln w="28575" cap="flat" cmpd="sng" algn="ctr">
              <a:noFill/>
              <a:prstDash val="solid"/>
            </a:ln>
            <a:effectLst/>
          </p:spPr>
          <p:txBody>
            <a:bodyPr rtlCol="0" anchor="ctr"/>
            <a:lstStyle/>
            <a:p>
              <a:pPr marL="0" marR="0" lvl="0" indent="0" algn="ctr" defTabSz="931881"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192" name="Graphic 191" descr="Flip Calenda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7223938" y="4244040"/>
              <a:ext cx="347936" cy="347936"/>
            </a:xfrm>
            <a:prstGeom prst="rect">
              <a:avLst/>
            </a:prstGeom>
          </p:spPr>
        </p:pic>
        <p:sp>
          <p:nvSpPr>
            <p:cNvPr id="177" name="Title 1">
              <a:extLst>
                <a:ext uri="{FF2B5EF4-FFF2-40B4-BE49-F238E27FC236}">
                  <a16:creationId xmlns:a16="http://schemas.microsoft.com/office/drawing/2014/main" id="{86B2EFA4-9F64-4207-8F15-CFBDF9A550CC}"/>
                </a:ext>
              </a:extLst>
            </p:cNvPr>
            <p:cNvSpPr txBox="1">
              <a:spLocks/>
            </p:cNvSpPr>
            <p:nvPr/>
          </p:nvSpPr>
          <p:spPr>
            <a:xfrm>
              <a:off x="6805565" y="4697728"/>
              <a:ext cx="1670097" cy="512884"/>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Customer </a:t>
              </a:r>
            </a:p>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Event planning</a:t>
              </a:r>
            </a:p>
          </p:txBody>
        </p:sp>
      </p:grpSp>
      <p:grpSp>
        <p:nvGrpSpPr>
          <p:cNvPr id="11" name="Group 10">
            <a:extLst>
              <a:ext uri="{FF2B5EF4-FFF2-40B4-BE49-F238E27FC236}">
                <a16:creationId xmlns:a16="http://schemas.microsoft.com/office/drawing/2014/main" id="{748567DF-6181-4D85-B5ED-2045B2DBF533}"/>
              </a:ext>
            </a:extLst>
          </p:cNvPr>
          <p:cNvGrpSpPr/>
          <p:nvPr/>
        </p:nvGrpSpPr>
        <p:grpSpPr>
          <a:xfrm>
            <a:off x="2425867" y="5353501"/>
            <a:ext cx="1886001" cy="1081277"/>
            <a:chOff x="2425329" y="5353763"/>
            <a:chExt cx="1886268" cy="1081431"/>
          </a:xfrm>
        </p:grpSpPr>
        <p:sp>
          <p:nvSpPr>
            <p:cNvPr id="110" name="Rectangle 109">
              <a:extLst>
                <a:ext uri="{FF2B5EF4-FFF2-40B4-BE49-F238E27FC236}">
                  <a16:creationId xmlns:a16="http://schemas.microsoft.com/office/drawing/2014/main" id="{75376F74-003F-4B02-AD76-2F0808C7F42A}"/>
                </a:ext>
              </a:extLst>
            </p:cNvPr>
            <p:cNvSpPr/>
            <p:nvPr/>
          </p:nvSpPr>
          <p:spPr bwMode="auto">
            <a:xfrm>
              <a:off x="3055937" y="5353763"/>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grpSp>
          <p:nvGrpSpPr>
            <p:cNvPr id="225" name="Group 224">
              <a:extLst>
                <a:ext uri="{FF2B5EF4-FFF2-40B4-BE49-F238E27FC236}">
                  <a16:creationId xmlns:a16="http://schemas.microsoft.com/office/drawing/2014/main" id="{4D632D47-06D0-4AC7-B1BD-F13F2E3A7DFF}"/>
                </a:ext>
              </a:extLst>
            </p:cNvPr>
            <p:cNvGrpSpPr/>
            <p:nvPr/>
          </p:nvGrpSpPr>
          <p:grpSpPr>
            <a:xfrm>
              <a:off x="3163442" y="5480088"/>
              <a:ext cx="408534" cy="382313"/>
              <a:chOff x="11364423" y="5182110"/>
              <a:chExt cx="530223" cy="523521"/>
            </a:xfrm>
            <a:solidFill>
              <a:srgbClr val="505050"/>
            </a:solidFill>
          </p:grpSpPr>
          <p:sp>
            <p:nvSpPr>
              <p:cNvPr id="226" name="Oval 225">
                <a:extLst>
                  <a:ext uri="{FF2B5EF4-FFF2-40B4-BE49-F238E27FC236}">
                    <a16:creationId xmlns:a16="http://schemas.microsoft.com/office/drawing/2014/main" id="{C253D11D-1343-410F-8867-6FC855B0B18D}"/>
                  </a:ext>
                </a:extLst>
              </p:cNvPr>
              <p:cNvSpPr/>
              <p:nvPr/>
            </p:nvSpPr>
            <p:spPr bwMode="auto">
              <a:xfrm>
                <a:off x="11402606" y="5248431"/>
                <a:ext cx="457200" cy="45720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28" name="Oval 227">
                <a:extLst>
                  <a:ext uri="{FF2B5EF4-FFF2-40B4-BE49-F238E27FC236}">
                    <a16:creationId xmlns:a16="http://schemas.microsoft.com/office/drawing/2014/main" id="{084D4C50-8417-4A6C-A094-175946DF9388}"/>
                  </a:ext>
                </a:extLst>
              </p:cNvPr>
              <p:cNvSpPr/>
              <p:nvPr/>
            </p:nvSpPr>
            <p:spPr bwMode="auto">
              <a:xfrm>
                <a:off x="11562626" y="518211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29" name="Oval 228">
                <a:extLst>
                  <a:ext uri="{FF2B5EF4-FFF2-40B4-BE49-F238E27FC236}">
                    <a16:creationId xmlns:a16="http://schemas.microsoft.com/office/drawing/2014/main" id="{D1426F4A-614D-42FB-8566-6CE07B3773B5}"/>
                  </a:ext>
                </a:extLst>
              </p:cNvPr>
              <p:cNvSpPr/>
              <p:nvPr/>
            </p:nvSpPr>
            <p:spPr bwMode="auto">
              <a:xfrm>
                <a:off x="11364423"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31" name="Oval 230">
                <a:extLst>
                  <a:ext uri="{FF2B5EF4-FFF2-40B4-BE49-F238E27FC236}">
                    <a16:creationId xmlns:a16="http://schemas.microsoft.com/office/drawing/2014/main" id="{9DB60579-2DED-40F3-B7FD-2127B23E967D}"/>
                  </a:ext>
                </a:extLst>
              </p:cNvPr>
              <p:cNvSpPr/>
              <p:nvPr/>
            </p:nvSpPr>
            <p:spPr bwMode="auto">
              <a:xfrm>
                <a:off x="11757486"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grpSp>
        <p:sp>
          <p:nvSpPr>
            <p:cNvPr id="232" name="Title 1">
              <a:extLst>
                <a:ext uri="{FF2B5EF4-FFF2-40B4-BE49-F238E27FC236}">
                  <a16:creationId xmlns:a16="http://schemas.microsoft.com/office/drawing/2014/main" id="{C593EB6D-87ED-4D0D-821F-2649526A1ABB}"/>
                </a:ext>
              </a:extLst>
            </p:cNvPr>
            <p:cNvSpPr txBox="1">
              <a:spLocks/>
            </p:cNvSpPr>
            <p:nvPr/>
          </p:nvSpPr>
          <p:spPr>
            <a:xfrm>
              <a:off x="2425329" y="6095205"/>
              <a:ext cx="1886268"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HR </a:t>
              </a:r>
            </a:p>
          </p:txBody>
        </p:sp>
      </p:grpSp>
      <p:grpSp>
        <p:nvGrpSpPr>
          <p:cNvPr id="30" name="Group 29">
            <a:extLst>
              <a:ext uri="{FF2B5EF4-FFF2-40B4-BE49-F238E27FC236}">
                <a16:creationId xmlns:a16="http://schemas.microsoft.com/office/drawing/2014/main" id="{992AA56E-9FE9-4790-BCB2-4C21F9176896}"/>
              </a:ext>
            </a:extLst>
          </p:cNvPr>
          <p:cNvGrpSpPr/>
          <p:nvPr/>
        </p:nvGrpSpPr>
        <p:grpSpPr>
          <a:xfrm>
            <a:off x="4575623" y="2314998"/>
            <a:ext cx="1878630" cy="927151"/>
            <a:chOff x="4575390" y="2314830"/>
            <a:chExt cx="1878896" cy="927282"/>
          </a:xfrm>
        </p:grpSpPr>
        <p:sp>
          <p:nvSpPr>
            <p:cNvPr id="139" name="Rectangle: Rounded Corners 138">
              <a:extLst>
                <a:ext uri="{FF2B5EF4-FFF2-40B4-BE49-F238E27FC236}">
                  <a16:creationId xmlns:a16="http://schemas.microsoft.com/office/drawing/2014/main" id="{ED906BE5-76E9-4B4E-A53F-1577982B97E6}"/>
                </a:ext>
              </a:extLst>
            </p:cNvPr>
            <p:cNvSpPr/>
            <p:nvPr/>
          </p:nvSpPr>
          <p:spPr bwMode="auto">
            <a:xfrm>
              <a:off x="5221730" y="265430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68" name="Freeform 33"/>
            <p:cNvSpPr>
              <a:spLocks noChangeAspect="1" noEditPoints="1"/>
            </p:cNvSpPr>
            <p:nvPr/>
          </p:nvSpPr>
          <p:spPr bwMode="black">
            <a:xfrm>
              <a:off x="5372178" y="2827940"/>
              <a:ext cx="267031" cy="189944"/>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7" name="Title 1">
              <a:extLst>
                <a:ext uri="{FF2B5EF4-FFF2-40B4-BE49-F238E27FC236}">
                  <a16:creationId xmlns:a16="http://schemas.microsoft.com/office/drawing/2014/main" id="{A1EC9845-D99C-4DAC-ADFF-C81394AD9406}"/>
                </a:ext>
              </a:extLst>
            </p:cNvPr>
            <p:cNvSpPr txBox="1">
              <a:spLocks/>
            </p:cNvSpPr>
            <p:nvPr/>
          </p:nvSpPr>
          <p:spPr>
            <a:xfrm>
              <a:off x="4575390" y="2314830"/>
              <a:ext cx="1878896"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Quarterly reports</a:t>
              </a:r>
            </a:p>
          </p:txBody>
        </p:sp>
      </p:grpSp>
      <p:grpSp>
        <p:nvGrpSpPr>
          <p:cNvPr id="19" name="Group 18">
            <a:extLst>
              <a:ext uri="{FF2B5EF4-FFF2-40B4-BE49-F238E27FC236}">
                <a16:creationId xmlns:a16="http://schemas.microsoft.com/office/drawing/2014/main" id="{66A46930-BFD9-4567-A40A-4BB317D6A400}"/>
              </a:ext>
            </a:extLst>
          </p:cNvPr>
          <p:cNvGrpSpPr/>
          <p:nvPr/>
        </p:nvGrpSpPr>
        <p:grpSpPr>
          <a:xfrm>
            <a:off x="10752962" y="1256937"/>
            <a:ext cx="1651854" cy="1384003"/>
            <a:chOff x="10753604" y="1256618"/>
            <a:chExt cx="1652089" cy="1384199"/>
          </a:xfrm>
        </p:grpSpPr>
        <p:sp>
          <p:nvSpPr>
            <p:cNvPr id="25" name="Pentagon 24">
              <a:extLst>
                <a:ext uri="{FF2B5EF4-FFF2-40B4-BE49-F238E27FC236}">
                  <a16:creationId xmlns:a16="http://schemas.microsoft.com/office/drawing/2014/main" id="{8D975F7E-188C-499C-B328-894ABDAA067F}"/>
                </a:ext>
              </a:extLst>
            </p:cNvPr>
            <p:cNvSpPr/>
            <p:nvPr/>
          </p:nvSpPr>
          <p:spPr bwMode="auto">
            <a:xfrm>
              <a:off x="11190287" y="1256618"/>
              <a:ext cx="875178" cy="839699"/>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95" name="Title 1">
              <a:extLst>
                <a:ext uri="{FF2B5EF4-FFF2-40B4-BE49-F238E27FC236}">
                  <a16:creationId xmlns:a16="http://schemas.microsoft.com/office/drawing/2014/main" id="{37C21E86-4021-4CB1-B513-233C26A2B48C}"/>
                </a:ext>
              </a:extLst>
            </p:cNvPr>
            <p:cNvSpPr txBox="1">
              <a:spLocks/>
            </p:cNvSpPr>
            <p:nvPr/>
          </p:nvSpPr>
          <p:spPr>
            <a:xfrm>
              <a:off x="10753604" y="2147074"/>
              <a:ext cx="1652089" cy="493743"/>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Company-wide</a:t>
              </a:r>
            </a:p>
          </p:txBody>
        </p:sp>
        <p:grpSp>
          <p:nvGrpSpPr>
            <p:cNvPr id="212" name="Group 8">
              <a:extLst>
                <a:ext uri="{FF2B5EF4-FFF2-40B4-BE49-F238E27FC236}">
                  <a16:creationId xmlns:a16="http://schemas.microsoft.com/office/drawing/2014/main" id="{4264760E-6BF4-4AFD-A79E-FE96926C0F98}"/>
                </a:ext>
              </a:extLst>
            </p:cNvPr>
            <p:cNvGrpSpPr>
              <a:grpSpLocks noChangeAspect="1"/>
            </p:cNvGrpSpPr>
            <p:nvPr/>
          </p:nvGrpSpPr>
          <p:grpSpPr bwMode="auto">
            <a:xfrm>
              <a:off x="11407373" y="1501643"/>
              <a:ext cx="388932" cy="424600"/>
              <a:chOff x="1536" y="1515"/>
              <a:chExt cx="229" cy="250"/>
            </a:xfrm>
          </p:grpSpPr>
          <p:sp>
            <p:nvSpPr>
              <p:cNvPr id="213" name="Oval 9">
                <a:extLst>
                  <a:ext uri="{FF2B5EF4-FFF2-40B4-BE49-F238E27FC236}">
                    <a16:creationId xmlns:a16="http://schemas.microsoft.com/office/drawing/2014/main" id="{C7D4CCCB-8F36-461E-B4D6-55D120C84AF6}"/>
                  </a:ext>
                </a:extLst>
              </p:cNvPr>
              <p:cNvSpPr>
                <a:spLocks noChangeArrowheads="1"/>
              </p:cNvSpPr>
              <p:nvPr/>
            </p:nvSpPr>
            <p:spPr bwMode="auto">
              <a:xfrm>
                <a:off x="1555" y="1617"/>
                <a:ext cx="86"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320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5" name="Freeform 10">
                <a:extLst>
                  <a:ext uri="{FF2B5EF4-FFF2-40B4-BE49-F238E27FC236}">
                    <a16:creationId xmlns:a16="http://schemas.microsoft.com/office/drawing/2014/main" id="{88192302-89BA-4339-ADB0-9B0949236A0D}"/>
                  </a:ext>
                </a:extLst>
              </p:cNvPr>
              <p:cNvSpPr>
                <a:spLocks/>
              </p:cNvSpPr>
              <p:nvPr/>
            </p:nvSpPr>
            <p:spPr bwMode="auto">
              <a:xfrm>
                <a:off x="1536" y="1703"/>
                <a:ext cx="125"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320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6" name="Oval 11">
                <a:extLst>
                  <a:ext uri="{FF2B5EF4-FFF2-40B4-BE49-F238E27FC236}">
                    <a16:creationId xmlns:a16="http://schemas.microsoft.com/office/drawing/2014/main" id="{472A3E47-A2C2-408E-A3E1-D8D30AA8EB69}"/>
                  </a:ext>
                </a:extLst>
              </p:cNvPr>
              <p:cNvSpPr>
                <a:spLocks noChangeArrowheads="1"/>
              </p:cNvSpPr>
              <p:nvPr/>
            </p:nvSpPr>
            <p:spPr bwMode="auto">
              <a:xfrm>
                <a:off x="1660" y="1515"/>
                <a:ext cx="85"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320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8" name="Freeform 12">
                <a:extLst>
                  <a:ext uri="{FF2B5EF4-FFF2-40B4-BE49-F238E27FC236}">
                    <a16:creationId xmlns:a16="http://schemas.microsoft.com/office/drawing/2014/main" id="{107EDAB8-7035-44B2-AB59-5CCBE15331DB}"/>
                  </a:ext>
                </a:extLst>
              </p:cNvPr>
              <p:cNvSpPr>
                <a:spLocks/>
              </p:cNvSpPr>
              <p:nvPr/>
            </p:nvSpPr>
            <p:spPr bwMode="auto">
              <a:xfrm>
                <a:off x="1641" y="1601"/>
                <a:ext cx="124"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320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cxnSp>
        <p:nvCxnSpPr>
          <p:cNvPr id="219" name="Straight Connector 218">
            <a:extLst>
              <a:ext uri="{FF2B5EF4-FFF2-40B4-BE49-F238E27FC236}">
                <a16:creationId xmlns:a16="http://schemas.microsoft.com/office/drawing/2014/main" id="{F0998110-1D61-4F7E-8E6D-77EBC453F468}"/>
              </a:ext>
            </a:extLst>
          </p:cNvPr>
          <p:cNvCxnSpPr>
            <a:cxnSpLocks/>
            <a:stCxn id="141" idx="0"/>
            <a:endCxn id="120" idx="2"/>
          </p:cNvCxnSpPr>
          <p:nvPr/>
        </p:nvCxnSpPr>
        <p:spPr>
          <a:xfrm flipH="1" flipV="1">
            <a:off x="7524630" y="2561468"/>
            <a:ext cx="599641" cy="23037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7A90492-1FE2-474E-9BC6-FB55A8180802}"/>
              </a:ext>
            </a:extLst>
          </p:cNvPr>
          <p:cNvCxnSpPr>
            <a:cxnSpLocks/>
            <a:stCxn id="142" idx="0"/>
            <a:endCxn id="120" idx="2"/>
          </p:cNvCxnSpPr>
          <p:nvPr/>
        </p:nvCxnSpPr>
        <p:spPr>
          <a:xfrm flipV="1">
            <a:off x="6948650" y="2561468"/>
            <a:ext cx="575981" cy="227195"/>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6914DBBB-9732-495F-800D-D23B854692AC}"/>
              </a:ext>
            </a:extLst>
          </p:cNvPr>
          <p:cNvCxnSpPr>
            <a:cxnSpLocks/>
            <a:stCxn id="110" idx="0"/>
            <a:endCxn id="133" idx="3"/>
          </p:cNvCxnSpPr>
          <p:nvPr/>
        </p:nvCxnSpPr>
        <p:spPr>
          <a:xfrm flipH="1" flipV="1">
            <a:off x="3257255" y="4683364"/>
            <a:ext cx="115064" cy="670137"/>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9" name="Group 238">
            <a:extLst>
              <a:ext uri="{FF2B5EF4-FFF2-40B4-BE49-F238E27FC236}">
                <a16:creationId xmlns:a16="http://schemas.microsoft.com/office/drawing/2014/main" id="{755BC2DD-9DBE-4CB6-A255-F8DC222FFD03}"/>
              </a:ext>
            </a:extLst>
          </p:cNvPr>
          <p:cNvGrpSpPr/>
          <p:nvPr/>
        </p:nvGrpSpPr>
        <p:grpSpPr>
          <a:xfrm>
            <a:off x="2277907" y="4389501"/>
            <a:ext cx="1270227" cy="864919"/>
            <a:chOff x="2232580" y="4303823"/>
            <a:chExt cx="1245434" cy="848037"/>
          </a:xfrm>
        </p:grpSpPr>
        <p:sp>
          <p:nvSpPr>
            <p:cNvPr id="133" name="Rectangle: Rounded Corners 132">
              <a:extLst>
                <a:ext uri="{FF2B5EF4-FFF2-40B4-BE49-F238E27FC236}">
                  <a16:creationId xmlns:a16="http://schemas.microsoft.com/office/drawing/2014/main" id="{1A5EB76A-9255-4F1F-8A24-9388E1ADC6FF}"/>
                </a:ext>
              </a:extLst>
            </p:cNvPr>
            <p:cNvSpPr/>
            <p:nvPr/>
          </p:nvSpPr>
          <p:spPr bwMode="auto">
            <a:xfrm>
              <a:off x="2636474" y="4303823"/>
              <a:ext cx="556339" cy="576255"/>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59" name="Freeform 160"/>
            <p:cNvSpPr>
              <a:spLocks noChangeAspect="1"/>
            </p:cNvSpPr>
            <p:nvPr/>
          </p:nvSpPr>
          <p:spPr bwMode="black">
            <a:xfrm>
              <a:off x="2762148" y="4450176"/>
              <a:ext cx="306047" cy="306006"/>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1" name="Title 1">
              <a:extLst>
                <a:ext uri="{FF2B5EF4-FFF2-40B4-BE49-F238E27FC236}">
                  <a16:creationId xmlns:a16="http://schemas.microsoft.com/office/drawing/2014/main" id="{166BD42C-DC59-44D9-B8B7-86BFCA6B1140}"/>
                </a:ext>
              </a:extLst>
            </p:cNvPr>
            <p:cNvSpPr txBox="1">
              <a:spLocks/>
            </p:cNvSpPr>
            <p:nvPr/>
          </p:nvSpPr>
          <p:spPr>
            <a:xfrm>
              <a:off x="2232580" y="4818555"/>
              <a:ext cx="1245434" cy="333305"/>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Benefits</a:t>
              </a:r>
            </a:p>
          </p:txBody>
        </p:sp>
      </p:grpSp>
      <p:cxnSp>
        <p:nvCxnSpPr>
          <p:cNvPr id="272" name="Straight Connector 271">
            <a:extLst>
              <a:ext uri="{FF2B5EF4-FFF2-40B4-BE49-F238E27FC236}">
                <a16:creationId xmlns:a16="http://schemas.microsoft.com/office/drawing/2014/main" id="{A0BF41F2-57D6-4F0E-9C1C-10398D345AE9}"/>
              </a:ext>
            </a:extLst>
          </p:cNvPr>
          <p:cNvCxnSpPr>
            <a:cxnSpLocks/>
            <a:stCxn id="115" idx="0"/>
            <a:endCxn id="191" idx="4"/>
          </p:cNvCxnSpPr>
          <p:nvPr/>
        </p:nvCxnSpPr>
        <p:spPr>
          <a:xfrm flipV="1">
            <a:off x="6785590" y="4410709"/>
            <a:ext cx="298399" cy="79320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134ABA1-E7E6-4581-99C8-5FC3A9D111C2}"/>
              </a:ext>
            </a:extLst>
          </p:cNvPr>
          <p:cNvGrpSpPr/>
          <p:nvPr/>
        </p:nvGrpSpPr>
        <p:grpSpPr>
          <a:xfrm>
            <a:off x="2721671" y="792574"/>
            <a:ext cx="2122297" cy="716040"/>
            <a:chOff x="2721175" y="792190"/>
            <a:chExt cx="2122598" cy="716141"/>
          </a:xfrm>
        </p:grpSpPr>
        <p:sp>
          <p:nvSpPr>
            <p:cNvPr id="282" name="Oval 281">
              <a:extLst>
                <a:ext uri="{FF2B5EF4-FFF2-40B4-BE49-F238E27FC236}">
                  <a16:creationId xmlns:a16="http://schemas.microsoft.com/office/drawing/2014/main" id="{50BD74DE-50E0-4582-B0D0-A0E65707A865}"/>
                </a:ext>
              </a:extLst>
            </p:cNvPr>
            <p:cNvSpPr/>
            <p:nvPr/>
          </p:nvSpPr>
          <p:spPr bwMode="auto">
            <a:xfrm>
              <a:off x="4200313" y="864873"/>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0" rIns="0" bIns="4661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4" name="Freeform 5">
              <a:extLst>
                <a:ext uri="{FF2B5EF4-FFF2-40B4-BE49-F238E27FC236}">
                  <a16:creationId xmlns:a16="http://schemas.microsoft.com/office/drawing/2014/main" id="{D4E5BFA5-E36E-4A05-B966-8D56BD4C7B36}"/>
                </a:ext>
              </a:extLst>
            </p:cNvPr>
            <p:cNvSpPr>
              <a:spLocks noEditPoints="1"/>
            </p:cNvSpPr>
            <p:nvPr/>
          </p:nvSpPr>
          <p:spPr bwMode="auto">
            <a:xfrm>
              <a:off x="4368122" y="1056482"/>
              <a:ext cx="307844" cy="26023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320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6" name="Title 1">
              <a:extLst>
                <a:ext uri="{FF2B5EF4-FFF2-40B4-BE49-F238E27FC236}">
                  <a16:creationId xmlns:a16="http://schemas.microsoft.com/office/drawing/2014/main" id="{2EE0B657-A0D0-4372-A285-2E08D05BCBD7}"/>
                </a:ext>
              </a:extLst>
            </p:cNvPr>
            <p:cNvSpPr txBox="1">
              <a:spLocks/>
            </p:cNvSpPr>
            <p:nvPr/>
          </p:nvSpPr>
          <p:spPr>
            <a:xfrm>
              <a:off x="2721175" y="792190"/>
              <a:ext cx="1595919" cy="462843"/>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Acquired sales</a:t>
              </a:r>
            </a:p>
          </p:txBody>
        </p:sp>
      </p:grpSp>
      <p:cxnSp>
        <p:nvCxnSpPr>
          <p:cNvPr id="301" name="Straight Connector 300">
            <a:extLst>
              <a:ext uri="{FF2B5EF4-FFF2-40B4-BE49-F238E27FC236}">
                <a16:creationId xmlns:a16="http://schemas.microsoft.com/office/drawing/2014/main" id="{E639671A-6257-46E7-8B35-9230C3C9ADC7}"/>
              </a:ext>
            </a:extLst>
          </p:cNvPr>
          <p:cNvCxnSpPr>
            <a:cxnSpLocks/>
            <a:endCxn id="282" idx="4"/>
          </p:cNvCxnSpPr>
          <p:nvPr/>
        </p:nvCxnSpPr>
        <p:spPr>
          <a:xfrm flipV="1">
            <a:off x="4002118" y="1508613"/>
            <a:ext cx="520166" cy="49366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2D8C35F8-52F5-483E-8524-95CB08676481}"/>
              </a:ext>
            </a:extLst>
          </p:cNvPr>
          <p:cNvGrpSpPr/>
          <p:nvPr/>
        </p:nvGrpSpPr>
        <p:grpSpPr>
          <a:xfrm>
            <a:off x="38107" y="6204670"/>
            <a:ext cx="7193201" cy="767069"/>
            <a:chOff x="-94135" y="6083562"/>
            <a:chExt cx="7052798" cy="752097"/>
          </a:xfrm>
        </p:grpSpPr>
        <p:grpSp>
          <p:nvGrpSpPr>
            <p:cNvPr id="246" name="Group 245">
              <a:extLst>
                <a:ext uri="{FF2B5EF4-FFF2-40B4-BE49-F238E27FC236}">
                  <a16:creationId xmlns:a16="http://schemas.microsoft.com/office/drawing/2014/main" id="{610FCDF7-C5E7-4702-A7B2-F9B42B31DB53}"/>
                </a:ext>
              </a:extLst>
            </p:cNvPr>
            <p:cNvGrpSpPr/>
            <p:nvPr/>
          </p:nvGrpSpPr>
          <p:grpSpPr>
            <a:xfrm>
              <a:off x="960" y="6377245"/>
              <a:ext cx="1029513" cy="455728"/>
              <a:chOff x="978" y="6656710"/>
              <a:chExt cx="1050157" cy="464866"/>
            </a:xfrm>
          </p:grpSpPr>
          <p:sp>
            <p:nvSpPr>
              <p:cNvPr id="150" name="Rectangle 149">
                <a:extLst>
                  <a:ext uri="{FF2B5EF4-FFF2-40B4-BE49-F238E27FC236}">
                    <a16:creationId xmlns:a16="http://schemas.microsoft.com/office/drawing/2014/main" id="{3FA33BDD-0E69-408D-9EB6-27959564E210}"/>
                  </a:ext>
                </a:extLst>
              </p:cNvPr>
              <p:cNvSpPr/>
              <p:nvPr/>
            </p:nvSpPr>
            <p:spPr bwMode="auto">
              <a:xfrm>
                <a:off x="978" y="6773861"/>
                <a:ext cx="225714" cy="22736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45" name="TextBox 244">
                <a:extLst>
                  <a:ext uri="{FF2B5EF4-FFF2-40B4-BE49-F238E27FC236}">
                    <a16:creationId xmlns:a16="http://schemas.microsoft.com/office/drawing/2014/main" id="{93A86799-EB09-4854-A98D-4C8903327C0D}"/>
                  </a:ext>
                </a:extLst>
              </p:cNvPr>
              <p:cNvSpPr txBox="1"/>
              <p:nvPr/>
            </p:nvSpPr>
            <p:spPr>
              <a:xfrm>
                <a:off x="125853" y="6656710"/>
                <a:ext cx="925282" cy="464866"/>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199" b="0" i="0" u="none" strike="noStrike" kern="1200" cap="none" spc="0" normalizeH="0" baseline="0" noProof="0" dirty="0">
                    <a:ln>
                      <a:noFill/>
                    </a:ln>
                    <a:solidFill>
                      <a:srgbClr val="FFFFFF"/>
                    </a:solidFill>
                    <a:effectLst/>
                    <a:uLnTx/>
                    <a:uFillTx/>
                    <a:latin typeface="Segoe UI Semilight"/>
                    <a:ea typeface="+mn-ea"/>
                    <a:cs typeface="+mn-cs"/>
                  </a:rPr>
                  <a:t>Hub site</a:t>
                </a:r>
              </a:p>
            </p:txBody>
          </p:sp>
        </p:grpSp>
        <p:grpSp>
          <p:nvGrpSpPr>
            <p:cNvPr id="248" name="Group 247">
              <a:extLst>
                <a:ext uri="{FF2B5EF4-FFF2-40B4-BE49-F238E27FC236}">
                  <a16:creationId xmlns:a16="http://schemas.microsoft.com/office/drawing/2014/main" id="{FC1F89D7-8B2E-4C88-91ED-353BDA26E1C5}"/>
                </a:ext>
              </a:extLst>
            </p:cNvPr>
            <p:cNvGrpSpPr/>
            <p:nvPr/>
          </p:nvGrpSpPr>
          <p:grpSpPr>
            <a:xfrm>
              <a:off x="1048007" y="6377245"/>
              <a:ext cx="1779737" cy="455728"/>
              <a:chOff x="1069021" y="6656710"/>
              <a:chExt cx="1815424" cy="464866"/>
            </a:xfrm>
          </p:grpSpPr>
          <p:sp>
            <p:nvSpPr>
              <p:cNvPr id="154" name="Rectangle: Rounded Corners 153">
                <a:extLst>
                  <a:ext uri="{FF2B5EF4-FFF2-40B4-BE49-F238E27FC236}">
                    <a16:creationId xmlns:a16="http://schemas.microsoft.com/office/drawing/2014/main" id="{C9876FE4-A0AC-4905-BC76-29125E11A1E0}"/>
                  </a:ext>
                </a:extLst>
              </p:cNvPr>
              <p:cNvSpPr/>
              <p:nvPr/>
            </p:nvSpPr>
            <p:spPr bwMode="auto">
              <a:xfrm>
                <a:off x="1069021" y="6773861"/>
                <a:ext cx="216270" cy="224012"/>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56" name="TextBox 155">
                <a:extLst>
                  <a:ext uri="{FF2B5EF4-FFF2-40B4-BE49-F238E27FC236}">
                    <a16:creationId xmlns:a16="http://schemas.microsoft.com/office/drawing/2014/main" id="{663D967E-A255-4D37-A101-8DF629415997}"/>
                  </a:ext>
                </a:extLst>
              </p:cNvPr>
              <p:cNvSpPr txBox="1"/>
              <p:nvPr/>
            </p:nvSpPr>
            <p:spPr>
              <a:xfrm>
                <a:off x="1177563" y="6656710"/>
                <a:ext cx="1706882" cy="464866"/>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Semilight"/>
                    <a:ea typeface="+mn-ea"/>
                    <a:cs typeface="+mn-cs"/>
                  </a:rPr>
                  <a:t>Communication site</a:t>
                </a:r>
              </a:p>
            </p:txBody>
          </p:sp>
        </p:grpSp>
        <p:grpSp>
          <p:nvGrpSpPr>
            <p:cNvPr id="249" name="Group 248">
              <a:extLst>
                <a:ext uri="{FF2B5EF4-FFF2-40B4-BE49-F238E27FC236}">
                  <a16:creationId xmlns:a16="http://schemas.microsoft.com/office/drawing/2014/main" id="{0F790EFA-C5BF-4FF1-AE5C-B2D2FDBAE85A}"/>
                </a:ext>
              </a:extLst>
            </p:cNvPr>
            <p:cNvGrpSpPr/>
            <p:nvPr/>
          </p:nvGrpSpPr>
          <p:grpSpPr>
            <a:xfrm>
              <a:off x="2877408" y="6379931"/>
              <a:ext cx="1110509" cy="455728"/>
              <a:chOff x="2935105" y="6659450"/>
              <a:chExt cx="1132777" cy="464866"/>
            </a:xfrm>
          </p:grpSpPr>
          <p:sp>
            <p:nvSpPr>
              <p:cNvPr id="157" name="Oval 156">
                <a:extLst>
                  <a:ext uri="{FF2B5EF4-FFF2-40B4-BE49-F238E27FC236}">
                    <a16:creationId xmlns:a16="http://schemas.microsoft.com/office/drawing/2014/main" id="{D70445E2-37B9-4BF8-9DAE-8A70B4492019}"/>
                  </a:ext>
                </a:extLst>
              </p:cNvPr>
              <p:cNvSpPr/>
              <p:nvPr/>
            </p:nvSpPr>
            <p:spPr bwMode="auto">
              <a:xfrm>
                <a:off x="2935105" y="6773861"/>
                <a:ext cx="221371" cy="221370"/>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0" rIns="0" bIns="4661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0" name="TextBox 159">
                <a:extLst>
                  <a:ext uri="{FF2B5EF4-FFF2-40B4-BE49-F238E27FC236}">
                    <a16:creationId xmlns:a16="http://schemas.microsoft.com/office/drawing/2014/main" id="{B0AB62C8-43A2-476D-BB0A-C9B7ACE85FB0}"/>
                  </a:ext>
                </a:extLst>
              </p:cNvPr>
              <p:cNvSpPr txBox="1"/>
              <p:nvPr/>
            </p:nvSpPr>
            <p:spPr>
              <a:xfrm>
                <a:off x="3055937" y="6659450"/>
                <a:ext cx="1011945" cy="464866"/>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Semilight"/>
                    <a:ea typeface="+mn-ea"/>
                    <a:cs typeface="+mn-cs"/>
                  </a:rPr>
                  <a:t>Team site</a:t>
                </a:r>
              </a:p>
            </p:txBody>
          </p:sp>
        </p:grpSp>
        <p:grpSp>
          <p:nvGrpSpPr>
            <p:cNvPr id="250" name="Group 249">
              <a:extLst>
                <a:ext uri="{FF2B5EF4-FFF2-40B4-BE49-F238E27FC236}">
                  <a16:creationId xmlns:a16="http://schemas.microsoft.com/office/drawing/2014/main" id="{EB9AD999-299B-48AD-BC43-DC431F9DA7C5}"/>
                </a:ext>
              </a:extLst>
            </p:cNvPr>
            <p:cNvGrpSpPr/>
            <p:nvPr/>
          </p:nvGrpSpPr>
          <p:grpSpPr>
            <a:xfrm>
              <a:off x="4046438" y="6372873"/>
              <a:ext cx="1530085" cy="455728"/>
              <a:chOff x="4127577" y="6652250"/>
              <a:chExt cx="1560766" cy="464866"/>
            </a:xfrm>
          </p:grpSpPr>
          <p:sp>
            <p:nvSpPr>
              <p:cNvPr id="163" name="Diamond 162">
                <a:extLst>
                  <a:ext uri="{FF2B5EF4-FFF2-40B4-BE49-F238E27FC236}">
                    <a16:creationId xmlns:a16="http://schemas.microsoft.com/office/drawing/2014/main" id="{C5A2AB58-D073-417F-A3AB-CA4D4FE6687D}"/>
                  </a:ext>
                </a:extLst>
              </p:cNvPr>
              <p:cNvSpPr/>
              <p:nvPr/>
            </p:nvSpPr>
            <p:spPr bwMode="auto">
              <a:xfrm>
                <a:off x="4127577" y="6773861"/>
                <a:ext cx="218445" cy="218445"/>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64" name="TextBox 163">
                <a:extLst>
                  <a:ext uri="{FF2B5EF4-FFF2-40B4-BE49-F238E27FC236}">
                    <a16:creationId xmlns:a16="http://schemas.microsoft.com/office/drawing/2014/main" id="{91F00769-D18D-4F2C-8D5D-265886BEA28B}"/>
                  </a:ext>
                </a:extLst>
              </p:cNvPr>
              <p:cNvSpPr txBox="1"/>
              <p:nvPr/>
            </p:nvSpPr>
            <p:spPr>
              <a:xfrm>
                <a:off x="4252895" y="6652250"/>
                <a:ext cx="1435448" cy="464866"/>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Semilight"/>
                    <a:ea typeface="+mn-ea"/>
                    <a:cs typeface="+mn-cs"/>
                  </a:rPr>
                  <a:t>Partner solution</a:t>
                </a:r>
              </a:p>
            </p:txBody>
          </p:sp>
        </p:grpSp>
        <p:grpSp>
          <p:nvGrpSpPr>
            <p:cNvPr id="251" name="Group 250">
              <a:extLst>
                <a:ext uri="{FF2B5EF4-FFF2-40B4-BE49-F238E27FC236}">
                  <a16:creationId xmlns:a16="http://schemas.microsoft.com/office/drawing/2014/main" id="{5F8D7BEE-9D4B-4535-A4A9-7B85F4985FFF}"/>
                </a:ext>
              </a:extLst>
            </p:cNvPr>
            <p:cNvGrpSpPr/>
            <p:nvPr/>
          </p:nvGrpSpPr>
          <p:grpSpPr>
            <a:xfrm>
              <a:off x="5549064" y="6369127"/>
              <a:ext cx="1409599" cy="452590"/>
              <a:chOff x="5660334" y="6648428"/>
              <a:chExt cx="1437864" cy="461665"/>
            </a:xfrm>
          </p:grpSpPr>
          <p:sp>
            <p:nvSpPr>
              <p:cNvPr id="165" name="Pentagon 164">
                <a:extLst>
                  <a:ext uri="{FF2B5EF4-FFF2-40B4-BE49-F238E27FC236}">
                    <a16:creationId xmlns:a16="http://schemas.microsoft.com/office/drawing/2014/main" id="{EAA7EEAE-7E10-4362-AEAC-3D6D41340C8F}"/>
                  </a:ext>
                </a:extLst>
              </p:cNvPr>
              <p:cNvSpPr/>
              <p:nvPr/>
            </p:nvSpPr>
            <p:spPr bwMode="auto">
              <a:xfrm>
                <a:off x="5660334" y="6773860"/>
                <a:ext cx="236202" cy="226627"/>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66" name="TextBox 165">
                <a:extLst>
                  <a:ext uri="{FF2B5EF4-FFF2-40B4-BE49-F238E27FC236}">
                    <a16:creationId xmlns:a16="http://schemas.microsoft.com/office/drawing/2014/main" id="{A355F2E7-8540-4202-8BAC-1FEFF2183AB8}"/>
                  </a:ext>
                </a:extLst>
              </p:cNvPr>
              <p:cNvSpPr txBox="1"/>
              <p:nvPr/>
            </p:nvSpPr>
            <p:spPr>
              <a:xfrm>
                <a:off x="5783094" y="6648428"/>
                <a:ext cx="1315104" cy="461665"/>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Semilight"/>
                    <a:ea typeface="+mn-ea"/>
                    <a:cs typeface="+mn-cs"/>
                  </a:rPr>
                  <a:t>Custom portal</a:t>
                </a:r>
              </a:p>
            </p:txBody>
          </p:sp>
        </p:grpSp>
        <p:sp>
          <p:nvSpPr>
            <p:cNvPr id="253" name="TextBox 252">
              <a:extLst>
                <a:ext uri="{FF2B5EF4-FFF2-40B4-BE49-F238E27FC236}">
                  <a16:creationId xmlns:a16="http://schemas.microsoft.com/office/drawing/2014/main" id="{EDC5FEC2-56F8-4459-A424-88E0BEB025DE}"/>
                </a:ext>
              </a:extLst>
            </p:cNvPr>
            <p:cNvSpPr txBox="1"/>
            <p:nvPr/>
          </p:nvSpPr>
          <p:spPr>
            <a:xfrm>
              <a:off x="-94135" y="6083562"/>
              <a:ext cx="614705" cy="479745"/>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key</a:t>
              </a:r>
            </a:p>
          </p:txBody>
        </p:sp>
      </p:grpSp>
      <p:grpSp>
        <p:nvGrpSpPr>
          <p:cNvPr id="31" name="Group 30">
            <a:extLst>
              <a:ext uri="{FF2B5EF4-FFF2-40B4-BE49-F238E27FC236}">
                <a16:creationId xmlns:a16="http://schemas.microsoft.com/office/drawing/2014/main" id="{0368D740-F424-4D19-8BC8-07D4A8AEF115}"/>
              </a:ext>
            </a:extLst>
          </p:cNvPr>
          <p:cNvGrpSpPr/>
          <p:nvPr/>
        </p:nvGrpSpPr>
        <p:grpSpPr>
          <a:xfrm>
            <a:off x="7840563" y="2791837"/>
            <a:ext cx="725931" cy="889153"/>
            <a:chOff x="7840793" y="2791737"/>
            <a:chExt cx="726034" cy="889279"/>
          </a:xfrm>
        </p:grpSpPr>
        <p:sp>
          <p:nvSpPr>
            <p:cNvPr id="141" name="Rectangle: Rounded Corners 140">
              <a:extLst>
                <a:ext uri="{FF2B5EF4-FFF2-40B4-BE49-F238E27FC236}">
                  <a16:creationId xmlns:a16="http://schemas.microsoft.com/office/drawing/2014/main" id="{0E83169D-DBF5-4C57-8054-D443E340E1F8}"/>
                </a:ext>
              </a:extLst>
            </p:cNvPr>
            <p:cNvSpPr/>
            <p:nvPr/>
          </p:nvSpPr>
          <p:spPr bwMode="auto">
            <a:xfrm>
              <a:off x="7840793" y="2791737"/>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41" name="Title 1">
              <a:extLst>
                <a:ext uri="{FF2B5EF4-FFF2-40B4-BE49-F238E27FC236}">
                  <a16:creationId xmlns:a16="http://schemas.microsoft.com/office/drawing/2014/main" id="{12CF6E98-A98A-41E0-AEC4-805FF6CBABFC}"/>
                </a:ext>
              </a:extLst>
            </p:cNvPr>
            <p:cNvSpPr txBox="1">
              <a:spLocks/>
            </p:cNvSpPr>
            <p:nvPr/>
          </p:nvSpPr>
          <p:spPr>
            <a:xfrm>
              <a:off x="7916668" y="3341027"/>
              <a:ext cx="650159"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Eco</a:t>
              </a:r>
            </a:p>
          </p:txBody>
        </p:sp>
        <p:sp>
          <p:nvSpPr>
            <p:cNvPr id="123" name="globe" title="Icon of the earth">
              <a:extLst>
                <a:ext uri="{FF2B5EF4-FFF2-40B4-BE49-F238E27FC236}">
                  <a16:creationId xmlns:a16="http://schemas.microsoft.com/office/drawing/2014/main" id="{C84CC537-1043-4239-8735-E1DF10C5613B}"/>
                </a:ext>
              </a:extLst>
            </p:cNvPr>
            <p:cNvSpPr>
              <a:spLocks noChangeAspect="1" noEditPoints="1"/>
            </p:cNvSpPr>
            <p:nvPr/>
          </p:nvSpPr>
          <p:spPr bwMode="auto">
            <a:xfrm>
              <a:off x="7957347" y="2930893"/>
              <a:ext cx="331382" cy="33250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24" name="Group 223">
            <a:extLst>
              <a:ext uri="{FF2B5EF4-FFF2-40B4-BE49-F238E27FC236}">
                <a16:creationId xmlns:a16="http://schemas.microsoft.com/office/drawing/2014/main" id="{776061E9-A9C1-4174-90E6-CAC756CF29B9}"/>
              </a:ext>
            </a:extLst>
          </p:cNvPr>
          <p:cNvGrpSpPr/>
          <p:nvPr/>
        </p:nvGrpSpPr>
        <p:grpSpPr>
          <a:xfrm>
            <a:off x="6901899" y="2966680"/>
            <a:ext cx="1270227" cy="945533"/>
            <a:chOff x="6901996" y="2966604"/>
            <a:chExt cx="1270408" cy="945667"/>
          </a:xfrm>
        </p:grpSpPr>
        <p:sp>
          <p:nvSpPr>
            <p:cNvPr id="240" name="Title 1">
              <a:extLst>
                <a:ext uri="{FF2B5EF4-FFF2-40B4-BE49-F238E27FC236}">
                  <a16:creationId xmlns:a16="http://schemas.microsoft.com/office/drawing/2014/main" id="{8FE42111-4414-400A-85FD-2815F42C6A58}"/>
                </a:ext>
              </a:extLst>
            </p:cNvPr>
            <p:cNvSpPr txBox="1">
              <a:spLocks/>
            </p:cNvSpPr>
            <p:nvPr/>
          </p:nvSpPr>
          <p:spPr>
            <a:xfrm>
              <a:off x="6901996" y="3572282"/>
              <a:ext cx="1270408"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Adventure</a:t>
              </a:r>
            </a:p>
          </p:txBody>
        </p:sp>
        <p:sp>
          <p:nvSpPr>
            <p:cNvPr id="143" name="Rectangle: Rounded Corners 142">
              <a:extLst>
                <a:ext uri="{FF2B5EF4-FFF2-40B4-BE49-F238E27FC236}">
                  <a16:creationId xmlns:a16="http://schemas.microsoft.com/office/drawing/2014/main" id="{3353AAE8-8769-4D40-8CA9-899B57B80372}"/>
                </a:ext>
              </a:extLst>
            </p:cNvPr>
            <p:cNvSpPr/>
            <p:nvPr/>
          </p:nvSpPr>
          <p:spPr bwMode="auto">
            <a:xfrm>
              <a:off x="7248050" y="296660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24" name="Airplane_E709" title="Icon of an airplane">
              <a:extLst>
                <a:ext uri="{FF2B5EF4-FFF2-40B4-BE49-F238E27FC236}">
                  <a16:creationId xmlns:a16="http://schemas.microsoft.com/office/drawing/2014/main" id="{90A050C1-2E5E-44D4-8C8C-C71C1133944C}"/>
                </a:ext>
              </a:extLst>
            </p:cNvPr>
            <p:cNvSpPr>
              <a:spLocks noChangeAspect="1"/>
            </p:cNvSpPr>
            <p:nvPr/>
          </p:nvSpPr>
          <p:spPr bwMode="auto">
            <a:xfrm>
              <a:off x="7375691" y="3104000"/>
              <a:ext cx="328165" cy="332509"/>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6" name="Group 15">
            <a:extLst>
              <a:ext uri="{FF2B5EF4-FFF2-40B4-BE49-F238E27FC236}">
                <a16:creationId xmlns:a16="http://schemas.microsoft.com/office/drawing/2014/main" id="{86419835-1863-4B8C-A991-2C39AE97EA31}"/>
              </a:ext>
            </a:extLst>
          </p:cNvPr>
          <p:cNvGrpSpPr/>
          <p:nvPr/>
        </p:nvGrpSpPr>
        <p:grpSpPr>
          <a:xfrm>
            <a:off x="6623632" y="1484249"/>
            <a:ext cx="1784347" cy="1077219"/>
            <a:chOff x="6623687" y="1483963"/>
            <a:chExt cx="1784601" cy="1077372"/>
          </a:xfrm>
        </p:grpSpPr>
        <p:sp>
          <p:nvSpPr>
            <p:cNvPr id="120" name="Rectangle 119">
              <a:extLst>
                <a:ext uri="{FF2B5EF4-FFF2-40B4-BE49-F238E27FC236}">
                  <a16:creationId xmlns:a16="http://schemas.microsoft.com/office/drawing/2014/main" id="{7A2D01C7-F8E4-41EA-8653-981F7ECAE3A2}"/>
                </a:ext>
              </a:extLst>
            </p:cNvPr>
            <p:cNvSpPr/>
            <p:nvPr/>
          </p:nvSpPr>
          <p:spPr bwMode="auto">
            <a:xfrm>
              <a:off x="7208837" y="1924757"/>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61" name="Title 1"/>
            <p:cNvSpPr txBox="1">
              <a:spLocks/>
            </p:cNvSpPr>
            <p:nvPr/>
          </p:nvSpPr>
          <p:spPr>
            <a:xfrm>
              <a:off x="6623687" y="1483963"/>
              <a:ext cx="1784601"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Travel </a:t>
              </a:r>
            </a:p>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Programs</a:t>
              </a:r>
            </a:p>
          </p:txBody>
        </p:sp>
        <p:sp>
          <p:nvSpPr>
            <p:cNvPr id="125" name="location_3" title="Icon of a map with a pin in it">
              <a:extLst>
                <a:ext uri="{FF2B5EF4-FFF2-40B4-BE49-F238E27FC236}">
                  <a16:creationId xmlns:a16="http://schemas.microsoft.com/office/drawing/2014/main" id="{9352174E-ACBA-4AA8-9669-AAE70A4A0684}"/>
                </a:ext>
              </a:extLst>
            </p:cNvPr>
            <p:cNvSpPr>
              <a:spLocks noChangeAspect="1" noEditPoints="1"/>
            </p:cNvSpPr>
            <p:nvPr/>
          </p:nvSpPr>
          <p:spPr bwMode="auto">
            <a:xfrm>
              <a:off x="7329678" y="2072894"/>
              <a:ext cx="395785" cy="332509"/>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5" name="Group 14">
            <a:extLst>
              <a:ext uri="{FF2B5EF4-FFF2-40B4-BE49-F238E27FC236}">
                <a16:creationId xmlns:a16="http://schemas.microsoft.com/office/drawing/2014/main" id="{DCBFFD67-D127-4163-ADBF-295F359EBD88}"/>
              </a:ext>
            </a:extLst>
          </p:cNvPr>
          <p:cNvGrpSpPr/>
          <p:nvPr/>
        </p:nvGrpSpPr>
        <p:grpSpPr>
          <a:xfrm>
            <a:off x="5050024" y="1019322"/>
            <a:ext cx="2293850" cy="1091752"/>
            <a:chOff x="5049858" y="1018970"/>
            <a:chExt cx="2294176" cy="1091907"/>
          </a:xfrm>
        </p:grpSpPr>
        <p:sp>
          <p:nvSpPr>
            <p:cNvPr id="131" name="Oval 130"/>
            <p:cNvSpPr/>
            <p:nvPr/>
          </p:nvSpPr>
          <p:spPr bwMode="auto">
            <a:xfrm>
              <a:off x="5878500" y="1471070"/>
              <a:ext cx="639810" cy="639807"/>
            </a:xfrm>
            <a:prstGeom prst="ellipse">
              <a:avLst/>
            </a:prstGeom>
            <a:solidFill>
              <a:srgbClr val="0070C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0" rIns="0" bIns="4661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2" name="Title 1"/>
            <p:cNvSpPr txBox="1">
              <a:spLocks/>
            </p:cNvSpPr>
            <p:nvPr/>
          </p:nvSpPr>
          <p:spPr>
            <a:xfrm>
              <a:off x="5049858" y="1018970"/>
              <a:ext cx="2294176"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Customer connections</a:t>
              </a:r>
            </a:p>
          </p:txBody>
        </p:sp>
        <p:sp>
          <p:nvSpPr>
            <p:cNvPr id="126" name="Commitments_EC4D" title="Icon of a handshake">
              <a:extLst>
                <a:ext uri="{FF2B5EF4-FFF2-40B4-BE49-F238E27FC236}">
                  <a16:creationId xmlns:a16="http://schemas.microsoft.com/office/drawing/2014/main" id="{F11FBDBA-03E2-487E-9580-2D4861D4C6BD}"/>
                </a:ext>
              </a:extLst>
            </p:cNvPr>
            <p:cNvSpPr>
              <a:spLocks noChangeAspect="1" noEditPoints="1"/>
            </p:cNvSpPr>
            <p:nvPr/>
          </p:nvSpPr>
          <p:spPr bwMode="auto">
            <a:xfrm>
              <a:off x="6024519" y="1638420"/>
              <a:ext cx="354628" cy="33250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B4600A68-A298-4CF6-A1ED-EABB0ACE7B89}"/>
              </a:ext>
            </a:extLst>
          </p:cNvPr>
          <p:cNvGrpSpPr/>
          <p:nvPr/>
        </p:nvGrpSpPr>
        <p:grpSpPr>
          <a:xfrm>
            <a:off x="7765943" y="923978"/>
            <a:ext cx="1532447" cy="1097611"/>
            <a:chOff x="7766162" y="923612"/>
            <a:chExt cx="1532664" cy="1097767"/>
          </a:xfrm>
        </p:grpSpPr>
        <p:sp>
          <p:nvSpPr>
            <p:cNvPr id="247" name="Oval 246"/>
            <p:cNvSpPr/>
            <p:nvPr/>
          </p:nvSpPr>
          <p:spPr>
            <a:xfrm rot="5400000">
              <a:off x="8298224" y="1404570"/>
              <a:ext cx="616809" cy="616809"/>
            </a:xfrm>
            <a:prstGeom prst="ellipse">
              <a:avLst/>
            </a:prstGeom>
            <a:solidFill>
              <a:schemeClr val="accent4"/>
            </a:solidFill>
            <a:ln w="28575" cap="flat" cmpd="sng" algn="ctr">
              <a:noFill/>
              <a:prstDash val="solid"/>
            </a:ln>
            <a:effectLst/>
          </p:spPr>
          <p:txBody>
            <a:bodyPr rtlCol="0" anchor="ctr"/>
            <a:lstStyle/>
            <a:p>
              <a:pPr marL="0" marR="0" lvl="0" indent="0" algn="ctr" defTabSz="931881"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34" name="Title 1">
              <a:extLst>
                <a:ext uri="{FF2B5EF4-FFF2-40B4-BE49-F238E27FC236}">
                  <a16:creationId xmlns:a16="http://schemas.microsoft.com/office/drawing/2014/main" id="{BAF9542F-8BEA-4164-90B9-B4FDA460C075}"/>
                </a:ext>
              </a:extLst>
            </p:cNvPr>
            <p:cNvSpPr txBox="1">
              <a:spLocks/>
            </p:cNvSpPr>
            <p:nvPr/>
          </p:nvSpPr>
          <p:spPr>
            <a:xfrm>
              <a:off x="7766162" y="923612"/>
              <a:ext cx="1532664" cy="453343"/>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Travel innovation</a:t>
              </a:r>
            </a:p>
          </p:txBody>
        </p:sp>
        <p:sp>
          <p:nvSpPr>
            <p:cNvPr id="128" name="Gravity" title="Icon of a solar system">
              <a:extLst>
                <a:ext uri="{FF2B5EF4-FFF2-40B4-BE49-F238E27FC236}">
                  <a16:creationId xmlns:a16="http://schemas.microsoft.com/office/drawing/2014/main" id="{CF7C4F3E-9B26-44D2-8588-31DAD4FC8D81}"/>
                </a:ext>
              </a:extLst>
            </p:cNvPr>
            <p:cNvSpPr>
              <a:spLocks noChangeAspect="1" noEditPoints="1"/>
            </p:cNvSpPr>
            <p:nvPr/>
          </p:nvSpPr>
          <p:spPr bwMode="auto">
            <a:xfrm>
              <a:off x="8443875" y="1547656"/>
              <a:ext cx="333037" cy="332509"/>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3" name="Group 12">
            <a:extLst>
              <a:ext uri="{FF2B5EF4-FFF2-40B4-BE49-F238E27FC236}">
                <a16:creationId xmlns:a16="http://schemas.microsoft.com/office/drawing/2014/main" id="{FA01A7D3-A604-4867-9771-9A1603770BC9}"/>
              </a:ext>
            </a:extLst>
          </p:cNvPr>
          <p:cNvGrpSpPr/>
          <p:nvPr/>
        </p:nvGrpSpPr>
        <p:grpSpPr>
          <a:xfrm>
            <a:off x="3116470" y="1999572"/>
            <a:ext cx="1731947" cy="1058542"/>
            <a:chOff x="3116030" y="1999359"/>
            <a:chExt cx="1732192" cy="1058692"/>
          </a:xfrm>
        </p:grpSpPr>
        <p:sp>
          <p:nvSpPr>
            <p:cNvPr id="173" name="Title 1">
              <a:extLst>
                <a:ext uri="{FF2B5EF4-FFF2-40B4-BE49-F238E27FC236}">
                  <a16:creationId xmlns:a16="http://schemas.microsoft.com/office/drawing/2014/main" id="{97473D93-21ED-46F5-B73A-D0B1EBC6940A}"/>
                </a:ext>
              </a:extLst>
            </p:cNvPr>
            <p:cNvSpPr txBox="1">
              <a:spLocks/>
            </p:cNvSpPr>
            <p:nvPr/>
          </p:nvSpPr>
          <p:spPr>
            <a:xfrm>
              <a:off x="3116030" y="2718062"/>
              <a:ext cx="1732192"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Sales </a:t>
              </a:r>
            </a:p>
          </p:txBody>
        </p:sp>
        <p:sp>
          <p:nvSpPr>
            <p:cNvPr id="2" name="Rectangle 1">
              <a:extLst>
                <a:ext uri="{FF2B5EF4-FFF2-40B4-BE49-F238E27FC236}">
                  <a16:creationId xmlns:a16="http://schemas.microsoft.com/office/drawing/2014/main" id="{2A4F0E43-9276-4EB4-BC87-C04ADBEC6E97}"/>
                </a:ext>
              </a:extLst>
            </p:cNvPr>
            <p:cNvSpPr/>
            <p:nvPr/>
          </p:nvSpPr>
          <p:spPr bwMode="auto">
            <a:xfrm>
              <a:off x="3679243" y="1999359"/>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32" name="Financial_E7BB" title="Icon of a chart made of vertical lines with a line tracing the top of each, turning into an arrow pointing up">
              <a:extLst>
                <a:ext uri="{FF2B5EF4-FFF2-40B4-BE49-F238E27FC236}">
                  <a16:creationId xmlns:a16="http://schemas.microsoft.com/office/drawing/2014/main" id="{10371FF3-4924-425B-AB8C-60C3E0759EE4}"/>
                </a:ext>
              </a:extLst>
            </p:cNvPr>
            <p:cNvSpPr>
              <a:spLocks noChangeAspect="1" noEditPoints="1"/>
            </p:cNvSpPr>
            <p:nvPr/>
          </p:nvSpPr>
          <p:spPr bwMode="auto">
            <a:xfrm>
              <a:off x="3808844" y="2140013"/>
              <a:ext cx="372755" cy="332509"/>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AE1CE15B-6956-4CAF-84ED-8CBF9B5FBFCF}"/>
              </a:ext>
            </a:extLst>
          </p:cNvPr>
          <p:cNvGrpSpPr/>
          <p:nvPr/>
        </p:nvGrpSpPr>
        <p:grpSpPr>
          <a:xfrm>
            <a:off x="1089271" y="2630631"/>
            <a:ext cx="1595693" cy="1013242"/>
            <a:chOff x="1088543" y="2630508"/>
            <a:chExt cx="1595919" cy="1013386"/>
          </a:xfrm>
        </p:grpSpPr>
        <p:sp>
          <p:nvSpPr>
            <p:cNvPr id="259" name="Title 1"/>
            <p:cNvSpPr txBox="1">
              <a:spLocks/>
            </p:cNvSpPr>
            <p:nvPr/>
          </p:nvSpPr>
          <p:spPr>
            <a:xfrm>
              <a:off x="1088543" y="2630508"/>
              <a:ext cx="1595919" cy="462843"/>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Regional sales</a:t>
              </a:r>
            </a:p>
          </p:txBody>
        </p:sp>
        <p:sp>
          <p:nvSpPr>
            <p:cNvPr id="98" name="Oval 97"/>
            <p:cNvSpPr/>
            <p:nvPr/>
          </p:nvSpPr>
          <p:spPr bwMode="auto">
            <a:xfrm>
              <a:off x="1993742" y="3000436"/>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0" rIns="0" bIns="4661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34" name="money_2" title="Icon of a dollar sign with an arrow around it pointing clockwise">
              <a:extLst>
                <a:ext uri="{FF2B5EF4-FFF2-40B4-BE49-F238E27FC236}">
                  <a16:creationId xmlns:a16="http://schemas.microsoft.com/office/drawing/2014/main" id="{5DADC16C-51FD-4EB5-A45B-20581DFABD2E}"/>
                </a:ext>
              </a:extLst>
            </p:cNvPr>
            <p:cNvSpPr>
              <a:spLocks noChangeAspect="1" noEditPoints="1"/>
            </p:cNvSpPr>
            <p:nvPr/>
          </p:nvSpPr>
          <p:spPr bwMode="auto">
            <a:xfrm>
              <a:off x="2130088" y="3131834"/>
              <a:ext cx="357447" cy="37688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D5D01B4B-48CD-4C8D-82E4-516D328B068F}"/>
              </a:ext>
            </a:extLst>
          </p:cNvPr>
          <p:cNvGrpSpPr/>
          <p:nvPr/>
        </p:nvGrpSpPr>
        <p:grpSpPr>
          <a:xfrm>
            <a:off x="4449501" y="4852085"/>
            <a:ext cx="1405251" cy="1035930"/>
            <a:chOff x="4449251" y="4852276"/>
            <a:chExt cx="1405450" cy="1036077"/>
          </a:xfrm>
        </p:grpSpPr>
        <p:sp>
          <p:nvSpPr>
            <p:cNvPr id="135" name="Rectangle: Rounded Corners 134">
              <a:extLst>
                <a:ext uri="{FF2B5EF4-FFF2-40B4-BE49-F238E27FC236}">
                  <a16:creationId xmlns:a16="http://schemas.microsoft.com/office/drawing/2014/main" id="{0F7D6FFB-34B9-4AAC-9174-0376F7FEA412}"/>
                </a:ext>
              </a:extLst>
            </p:cNvPr>
            <p:cNvSpPr/>
            <p:nvPr/>
          </p:nvSpPr>
          <p:spPr bwMode="auto">
            <a:xfrm>
              <a:off x="4863002" y="4852276"/>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88" name="Title 1">
              <a:extLst>
                <a:ext uri="{FF2B5EF4-FFF2-40B4-BE49-F238E27FC236}">
                  <a16:creationId xmlns:a16="http://schemas.microsoft.com/office/drawing/2014/main" id="{41EC6158-219D-46E4-BD0B-FCC482C3FEF2}"/>
                </a:ext>
              </a:extLst>
            </p:cNvPr>
            <p:cNvSpPr txBox="1">
              <a:spLocks/>
            </p:cNvSpPr>
            <p:nvPr/>
          </p:nvSpPr>
          <p:spPr>
            <a:xfrm>
              <a:off x="4449251" y="5548364"/>
              <a:ext cx="1405450"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Recognition &amp; rewards</a:t>
              </a:r>
            </a:p>
          </p:txBody>
        </p:sp>
        <p:sp>
          <p:nvSpPr>
            <p:cNvPr id="136" name="Trophy2_F1AE" title="Icon of a trophy">
              <a:extLst>
                <a:ext uri="{FF2B5EF4-FFF2-40B4-BE49-F238E27FC236}">
                  <a16:creationId xmlns:a16="http://schemas.microsoft.com/office/drawing/2014/main" id="{AA545FF3-D8A4-4032-A464-AC169ECECF07}"/>
                </a:ext>
              </a:extLst>
            </p:cNvPr>
            <p:cNvSpPr>
              <a:spLocks noChangeAspect="1" noEditPoints="1"/>
            </p:cNvSpPr>
            <p:nvPr/>
          </p:nvSpPr>
          <p:spPr bwMode="auto">
            <a:xfrm>
              <a:off x="4972456" y="4998139"/>
              <a:ext cx="357993" cy="332509"/>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3" name="Group 22">
            <a:extLst>
              <a:ext uri="{FF2B5EF4-FFF2-40B4-BE49-F238E27FC236}">
                <a16:creationId xmlns:a16="http://schemas.microsoft.com/office/drawing/2014/main" id="{DB140CAF-0066-4916-9BC1-80A0FB7AFBAF}"/>
              </a:ext>
            </a:extLst>
          </p:cNvPr>
          <p:cNvGrpSpPr/>
          <p:nvPr/>
        </p:nvGrpSpPr>
        <p:grpSpPr>
          <a:xfrm>
            <a:off x="8243767" y="5375996"/>
            <a:ext cx="1595693" cy="1092645"/>
            <a:chOff x="8244053" y="5376262"/>
            <a:chExt cx="1595919" cy="1092800"/>
          </a:xfrm>
        </p:grpSpPr>
        <p:sp>
          <p:nvSpPr>
            <p:cNvPr id="185" name="Oval 184"/>
            <p:cNvSpPr/>
            <p:nvPr/>
          </p:nvSpPr>
          <p:spPr>
            <a:xfrm>
              <a:off x="8682016" y="5376262"/>
              <a:ext cx="616810" cy="616810"/>
            </a:xfrm>
            <a:prstGeom prst="ellipse">
              <a:avLst/>
            </a:prstGeom>
            <a:solidFill>
              <a:srgbClr val="0078D7"/>
            </a:solidFill>
            <a:ln w="28575" cap="flat" cmpd="sng" algn="ctr">
              <a:noFill/>
              <a:prstDash val="solid"/>
            </a:ln>
            <a:effectLst/>
          </p:spPr>
          <p:txBody>
            <a:bodyPr rtlCol="0" anchor="ctr"/>
            <a:lstStyle/>
            <a:p>
              <a:pPr marL="0" marR="0" lvl="0" indent="0" algn="ctr" defTabSz="931881"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05" name="Title 1">
              <a:extLst>
                <a:ext uri="{FF2B5EF4-FFF2-40B4-BE49-F238E27FC236}">
                  <a16:creationId xmlns:a16="http://schemas.microsoft.com/office/drawing/2014/main" id="{5C2FAD09-32D3-4966-B5FB-A5B826F9708C}"/>
                </a:ext>
              </a:extLst>
            </p:cNvPr>
            <p:cNvSpPr txBox="1">
              <a:spLocks/>
            </p:cNvSpPr>
            <p:nvPr/>
          </p:nvSpPr>
          <p:spPr>
            <a:xfrm>
              <a:off x="8244053" y="6006219"/>
              <a:ext cx="1595919" cy="462843"/>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EMEA sales</a:t>
              </a:r>
            </a:p>
          </p:txBody>
        </p:sp>
        <p:sp>
          <p:nvSpPr>
            <p:cNvPr id="138" name="bank" title="Icon of a piggy bank">
              <a:extLst>
                <a:ext uri="{FF2B5EF4-FFF2-40B4-BE49-F238E27FC236}">
                  <a16:creationId xmlns:a16="http://schemas.microsoft.com/office/drawing/2014/main" id="{5AC58591-B38F-4329-A429-65B6F82B8A5A}"/>
                </a:ext>
              </a:extLst>
            </p:cNvPr>
            <p:cNvSpPr>
              <a:spLocks noChangeAspect="1" noEditPoints="1"/>
            </p:cNvSpPr>
            <p:nvPr/>
          </p:nvSpPr>
          <p:spPr bwMode="auto">
            <a:xfrm>
              <a:off x="8800750" y="5521703"/>
              <a:ext cx="359347" cy="332509"/>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ED32FEB2-B86F-4AB5-9B0F-30C8B546E69B}"/>
              </a:ext>
            </a:extLst>
          </p:cNvPr>
          <p:cNvGrpSpPr/>
          <p:nvPr/>
        </p:nvGrpSpPr>
        <p:grpSpPr>
          <a:xfrm>
            <a:off x="9541887" y="2791837"/>
            <a:ext cx="2201382" cy="815364"/>
            <a:chOff x="9542358" y="2791737"/>
            <a:chExt cx="2201695" cy="815480"/>
          </a:xfrm>
        </p:grpSpPr>
        <p:sp>
          <p:nvSpPr>
            <p:cNvPr id="127" name="Diamond 126">
              <a:extLst>
                <a:ext uri="{FF2B5EF4-FFF2-40B4-BE49-F238E27FC236}">
                  <a16:creationId xmlns:a16="http://schemas.microsoft.com/office/drawing/2014/main" id="{27FF3FA9-B633-4152-A93B-1CA9346780A4}"/>
                </a:ext>
              </a:extLst>
            </p:cNvPr>
            <p:cNvSpPr/>
            <p:nvPr/>
          </p:nvSpPr>
          <p:spPr bwMode="auto">
            <a:xfrm>
              <a:off x="9542358" y="2791737"/>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78" name="Title 1">
              <a:extLst>
                <a:ext uri="{FF2B5EF4-FFF2-40B4-BE49-F238E27FC236}">
                  <a16:creationId xmlns:a16="http://schemas.microsoft.com/office/drawing/2014/main" id="{7A52F7A0-741C-4BC3-98F1-F96BB0B7F8CC}"/>
                </a:ext>
              </a:extLst>
            </p:cNvPr>
            <p:cNvSpPr txBox="1">
              <a:spLocks/>
            </p:cNvSpPr>
            <p:nvPr/>
          </p:nvSpPr>
          <p:spPr>
            <a:xfrm>
              <a:off x="9757097" y="3120992"/>
              <a:ext cx="1986956" cy="486225"/>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Expense tracker</a:t>
              </a:r>
            </a:p>
          </p:txBody>
        </p:sp>
        <p:sp>
          <p:nvSpPr>
            <p:cNvPr id="140" name="binoculars" title="Icon of binoculars">
              <a:extLst>
                <a:ext uri="{FF2B5EF4-FFF2-40B4-BE49-F238E27FC236}">
                  <a16:creationId xmlns:a16="http://schemas.microsoft.com/office/drawing/2014/main" id="{6403C3BE-5971-4A52-B0EC-2FFB20291CFA}"/>
                </a:ext>
              </a:extLst>
            </p:cNvPr>
            <p:cNvSpPr>
              <a:spLocks noChangeAspect="1" noEditPoints="1"/>
            </p:cNvSpPr>
            <p:nvPr/>
          </p:nvSpPr>
          <p:spPr bwMode="auto">
            <a:xfrm>
              <a:off x="9700447" y="2952708"/>
              <a:ext cx="298425" cy="2748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27" name="Group 226">
            <a:extLst>
              <a:ext uri="{FF2B5EF4-FFF2-40B4-BE49-F238E27FC236}">
                <a16:creationId xmlns:a16="http://schemas.microsoft.com/office/drawing/2014/main" id="{3B4EB66C-7C08-4BB3-A441-EADCD3655E4D}"/>
              </a:ext>
            </a:extLst>
          </p:cNvPr>
          <p:cNvGrpSpPr/>
          <p:nvPr/>
        </p:nvGrpSpPr>
        <p:grpSpPr>
          <a:xfrm>
            <a:off x="6084076" y="2788662"/>
            <a:ext cx="1270227" cy="886954"/>
            <a:chOff x="6084056" y="2788562"/>
            <a:chExt cx="1270408" cy="887080"/>
          </a:xfrm>
        </p:grpSpPr>
        <p:sp>
          <p:nvSpPr>
            <p:cNvPr id="266" name="Title 1">
              <a:extLst>
                <a:ext uri="{FF2B5EF4-FFF2-40B4-BE49-F238E27FC236}">
                  <a16:creationId xmlns:a16="http://schemas.microsoft.com/office/drawing/2014/main" id="{9FB47D15-A5E6-48C9-A994-D113258F6AD4}"/>
                </a:ext>
              </a:extLst>
            </p:cNvPr>
            <p:cNvSpPr txBox="1">
              <a:spLocks/>
            </p:cNvSpPr>
            <p:nvPr/>
          </p:nvSpPr>
          <p:spPr>
            <a:xfrm>
              <a:off x="6084056" y="3335653"/>
              <a:ext cx="1270408"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Cultural</a:t>
              </a:r>
            </a:p>
          </p:txBody>
        </p:sp>
        <p:sp>
          <p:nvSpPr>
            <p:cNvPr id="142" name="Rectangle: Rounded Corners 141">
              <a:extLst>
                <a:ext uri="{FF2B5EF4-FFF2-40B4-BE49-F238E27FC236}">
                  <a16:creationId xmlns:a16="http://schemas.microsoft.com/office/drawing/2014/main" id="{FF41A59E-01A9-456A-949B-622CAC76EB79}"/>
                </a:ext>
              </a:extLst>
            </p:cNvPr>
            <p:cNvSpPr/>
            <p:nvPr/>
          </p:nvSpPr>
          <p:spPr bwMode="auto">
            <a:xfrm>
              <a:off x="6665004" y="278856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5" name="paint" title="Icon of a paint palette">
              <a:extLst>
                <a:ext uri="{FF2B5EF4-FFF2-40B4-BE49-F238E27FC236}">
                  <a16:creationId xmlns:a16="http://schemas.microsoft.com/office/drawing/2014/main" id="{66C35D4E-4CB7-4B7A-850F-4C64D012BE39}"/>
                </a:ext>
              </a:extLst>
            </p:cNvPr>
            <p:cNvSpPr>
              <a:spLocks noChangeAspect="1" noEditPoints="1"/>
            </p:cNvSpPr>
            <p:nvPr/>
          </p:nvSpPr>
          <p:spPr bwMode="auto">
            <a:xfrm>
              <a:off x="6782244" y="2921120"/>
              <a:ext cx="336760" cy="332509"/>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9" name="Group 28">
            <a:extLst>
              <a:ext uri="{FF2B5EF4-FFF2-40B4-BE49-F238E27FC236}">
                <a16:creationId xmlns:a16="http://schemas.microsoft.com/office/drawing/2014/main" id="{16F6977E-2646-4364-B328-95E694BF7262}"/>
              </a:ext>
            </a:extLst>
          </p:cNvPr>
          <p:cNvGrpSpPr/>
          <p:nvPr/>
        </p:nvGrpSpPr>
        <p:grpSpPr>
          <a:xfrm>
            <a:off x="4618264" y="3643873"/>
            <a:ext cx="2092581" cy="893817"/>
            <a:chOff x="4618037" y="3643894"/>
            <a:chExt cx="2092878" cy="893944"/>
          </a:xfrm>
        </p:grpSpPr>
        <p:sp>
          <p:nvSpPr>
            <p:cNvPr id="137" name="Rectangle: Rounded Corners 136">
              <a:extLst>
                <a:ext uri="{FF2B5EF4-FFF2-40B4-BE49-F238E27FC236}">
                  <a16:creationId xmlns:a16="http://schemas.microsoft.com/office/drawing/2014/main" id="{8A21623C-5AC4-4164-990A-D9101F93C910}"/>
                </a:ext>
              </a:extLst>
            </p:cNvPr>
            <p:cNvSpPr/>
            <p:nvPr/>
          </p:nvSpPr>
          <p:spPr bwMode="auto">
            <a:xfrm>
              <a:off x="5431667" y="364389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21" name="Title 1">
              <a:extLst>
                <a:ext uri="{FF2B5EF4-FFF2-40B4-BE49-F238E27FC236}">
                  <a16:creationId xmlns:a16="http://schemas.microsoft.com/office/drawing/2014/main" id="{86A6C382-6164-47D5-A9CD-9BC5545B7418}"/>
                </a:ext>
              </a:extLst>
            </p:cNvPr>
            <p:cNvSpPr txBox="1">
              <a:spLocks/>
            </p:cNvSpPr>
            <p:nvPr/>
          </p:nvSpPr>
          <p:spPr>
            <a:xfrm>
              <a:off x="4618037" y="4197849"/>
              <a:ext cx="2092878"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Big wins</a:t>
              </a:r>
            </a:p>
          </p:txBody>
        </p:sp>
        <p:sp>
          <p:nvSpPr>
            <p:cNvPr id="146" name="check 3" title="Icon of a checkmark with a circle around it">
              <a:extLst>
                <a:ext uri="{FF2B5EF4-FFF2-40B4-BE49-F238E27FC236}">
                  <a16:creationId xmlns:a16="http://schemas.microsoft.com/office/drawing/2014/main" id="{8E4E1DF3-C11C-4DE4-AD6F-CF3596D11AC0}"/>
                </a:ext>
              </a:extLst>
            </p:cNvPr>
            <p:cNvSpPr>
              <a:spLocks noChangeAspect="1" noEditPoints="1"/>
            </p:cNvSpPr>
            <p:nvPr/>
          </p:nvSpPr>
          <p:spPr bwMode="auto">
            <a:xfrm>
              <a:off x="5548189" y="3771545"/>
              <a:ext cx="334448" cy="33250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7" name="Group 6">
            <a:extLst>
              <a:ext uri="{FF2B5EF4-FFF2-40B4-BE49-F238E27FC236}">
                <a16:creationId xmlns:a16="http://schemas.microsoft.com/office/drawing/2014/main" id="{2BF4B53F-B88A-4E14-B3BC-2328BCA74C6D}"/>
              </a:ext>
            </a:extLst>
          </p:cNvPr>
          <p:cNvGrpSpPr/>
          <p:nvPr/>
        </p:nvGrpSpPr>
        <p:grpSpPr>
          <a:xfrm>
            <a:off x="581623" y="3683339"/>
            <a:ext cx="1859906" cy="1388176"/>
            <a:chOff x="580823" y="3683366"/>
            <a:chExt cx="1860170" cy="1388372"/>
          </a:xfrm>
        </p:grpSpPr>
        <p:sp>
          <p:nvSpPr>
            <p:cNvPr id="206" name="Oval 205">
              <a:extLst>
                <a:ext uri="{FF2B5EF4-FFF2-40B4-BE49-F238E27FC236}">
                  <a16:creationId xmlns:a16="http://schemas.microsoft.com/office/drawing/2014/main" id="{DC8A691E-632A-4860-869C-881766ADDC57}"/>
                </a:ext>
              </a:extLst>
            </p:cNvPr>
            <p:cNvSpPr/>
            <p:nvPr/>
          </p:nvSpPr>
          <p:spPr bwMode="auto">
            <a:xfrm>
              <a:off x="741503" y="3683366"/>
              <a:ext cx="643551" cy="643549"/>
            </a:xfrm>
            <a:prstGeom prst="ellipse">
              <a:avLst/>
            </a:prstGeom>
            <a:solidFill>
              <a:srgbClr val="0070C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09" name="Title 1">
              <a:extLst>
                <a:ext uri="{FF2B5EF4-FFF2-40B4-BE49-F238E27FC236}">
                  <a16:creationId xmlns:a16="http://schemas.microsoft.com/office/drawing/2014/main" id="{4B53B456-E2A7-4003-9EA0-B163CCADD599}"/>
                </a:ext>
              </a:extLst>
            </p:cNvPr>
            <p:cNvSpPr txBox="1">
              <a:spLocks/>
            </p:cNvSpPr>
            <p:nvPr/>
          </p:nvSpPr>
          <p:spPr>
            <a:xfrm>
              <a:off x="580823" y="4329012"/>
              <a:ext cx="1860170" cy="742726"/>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Benefits </a:t>
              </a:r>
            </a:p>
            <a:p>
              <a:pPr marL="0" marR="0" lvl="0" indent="0" algn="l"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planning</a:t>
              </a:r>
            </a:p>
          </p:txBody>
        </p:sp>
        <p:sp>
          <p:nvSpPr>
            <p:cNvPr id="147" name="arrow_21" title="Icon of a diamond shape around a right angled arrow pointing to the right">
              <a:extLst>
                <a:ext uri="{FF2B5EF4-FFF2-40B4-BE49-F238E27FC236}">
                  <a16:creationId xmlns:a16="http://schemas.microsoft.com/office/drawing/2014/main" id="{CAA895AE-34C8-483A-8279-5B8AA5A00E10}"/>
                </a:ext>
              </a:extLst>
            </p:cNvPr>
            <p:cNvSpPr>
              <a:spLocks noChangeAspect="1" noEditPoints="1"/>
            </p:cNvSpPr>
            <p:nvPr/>
          </p:nvSpPr>
          <p:spPr bwMode="auto">
            <a:xfrm>
              <a:off x="879582" y="3826823"/>
              <a:ext cx="367392" cy="365760"/>
            </a:xfrm>
            <a:custGeom>
              <a:avLst/>
              <a:gdLst>
                <a:gd name="T0" fmla="*/ 68 w 225"/>
                <a:gd name="T1" fmla="*/ 180 h 224"/>
                <a:gd name="T2" fmla="*/ 0 w 225"/>
                <a:gd name="T3" fmla="*/ 112 h 224"/>
                <a:gd name="T4" fmla="*/ 112 w 225"/>
                <a:gd name="T5" fmla="*/ 0 h 224"/>
                <a:gd name="T6" fmla="*/ 225 w 225"/>
                <a:gd name="T7" fmla="*/ 112 h 224"/>
                <a:gd name="T8" fmla="*/ 112 w 225"/>
                <a:gd name="T9" fmla="*/ 224 h 224"/>
                <a:gd name="T10" fmla="*/ 68 w 225"/>
                <a:gd name="T11" fmla="*/ 180 h 224"/>
                <a:gd name="T12" fmla="*/ 68 w 225"/>
                <a:gd name="T13" fmla="*/ 112 h 224"/>
                <a:gd name="T14" fmla="*/ 164 w 225"/>
                <a:gd name="T15" fmla="*/ 112 h 224"/>
                <a:gd name="T16" fmla="*/ 122 w 225"/>
                <a:gd name="T17" fmla="*/ 154 h 224"/>
                <a:gd name="T18" fmla="*/ 164 w 225"/>
                <a:gd name="T19" fmla="*/ 112 h 224"/>
                <a:gd name="T20" fmla="*/ 122 w 225"/>
                <a:gd name="T21"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4">
                  <a:moveTo>
                    <a:pt x="68" y="180"/>
                  </a:moveTo>
                  <a:lnTo>
                    <a:pt x="0" y="112"/>
                  </a:lnTo>
                  <a:lnTo>
                    <a:pt x="112" y="0"/>
                  </a:lnTo>
                  <a:lnTo>
                    <a:pt x="225" y="112"/>
                  </a:lnTo>
                  <a:lnTo>
                    <a:pt x="112" y="224"/>
                  </a:lnTo>
                  <a:lnTo>
                    <a:pt x="68" y="180"/>
                  </a:lnTo>
                  <a:lnTo>
                    <a:pt x="68" y="112"/>
                  </a:lnTo>
                  <a:lnTo>
                    <a:pt x="164" y="112"/>
                  </a:lnTo>
                  <a:moveTo>
                    <a:pt x="122" y="154"/>
                  </a:moveTo>
                  <a:lnTo>
                    <a:pt x="164" y="112"/>
                  </a:lnTo>
                  <a:lnTo>
                    <a:pt x="122" y="70"/>
                  </a:lnTo>
                </a:path>
              </a:pathLst>
            </a:custGeom>
            <a:noFill/>
            <a:ln w="15875"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5FD21EC0-DBD7-456A-ADF6-C8578CA5B05A}"/>
              </a:ext>
            </a:extLst>
          </p:cNvPr>
          <p:cNvGrpSpPr/>
          <p:nvPr/>
        </p:nvGrpSpPr>
        <p:grpSpPr>
          <a:xfrm>
            <a:off x="1012882" y="5077767"/>
            <a:ext cx="1270227" cy="971443"/>
            <a:chOff x="1012143" y="5077990"/>
            <a:chExt cx="1270408" cy="971581"/>
          </a:xfrm>
        </p:grpSpPr>
        <p:sp>
          <p:nvSpPr>
            <p:cNvPr id="26" name="Rectangle: Rounded Corners 25">
              <a:extLst>
                <a:ext uri="{FF2B5EF4-FFF2-40B4-BE49-F238E27FC236}">
                  <a16:creationId xmlns:a16="http://schemas.microsoft.com/office/drawing/2014/main" id="{9C702822-843A-411C-8802-B23E1A856263}"/>
                </a:ext>
              </a:extLst>
            </p:cNvPr>
            <p:cNvSpPr/>
            <p:nvPr/>
          </p:nvSpPr>
          <p:spPr bwMode="auto">
            <a:xfrm>
              <a:off x="1393067" y="5077990"/>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76" name="Title 1">
              <a:extLst>
                <a:ext uri="{FF2B5EF4-FFF2-40B4-BE49-F238E27FC236}">
                  <a16:creationId xmlns:a16="http://schemas.microsoft.com/office/drawing/2014/main" id="{318C1F2A-93E4-45AD-9B1D-BCF0606F97DE}"/>
                </a:ext>
              </a:extLst>
            </p:cNvPr>
            <p:cNvSpPr txBox="1">
              <a:spLocks/>
            </p:cNvSpPr>
            <p:nvPr/>
          </p:nvSpPr>
          <p:spPr>
            <a:xfrm>
              <a:off x="1012143" y="5709582"/>
              <a:ext cx="1270408"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New hires</a:t>
              </a:r>
            </a:p>
          </p:txBody>
        </p:sp>
        <p:sp>
          <p:nvSpPr>
            <p:cNvPr id="148" name="Directory" title="Icon of an address book or directory">
              <a:extLst>
                <a:ext uri="{FF2B5EF4-FFF2-40B4-BE49-F238E27FC236}">
                  <a16:creationId xmlns:a16="http://schemas.microsoft.com/office/drawing/2014/main" id="{FEC0B2B5-F374-4BDD-83F7-2946FFF1859D}"/>
                </a:ext>
              </a:extLst>
            </p:cNvPr>
            <p:cNvSpPr>
              <a:spLocks noChangeAspect="1" noEditPoints="1"/>
            </p:cNvSpPr>
            <p:nvPr/>
          </p:nvSpPr>
          <p:spPr bwMode="auto">
            <a:xfrm>
              <a:off x="1511954" y="5205641"/>
              <a:ext cx="331330" cy="332509"/>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7" name="Group 26">
            <a:extLst>
              <a:ext uri="{FF2B5EF4-FFF2-40B4-BE49-F238E27FC236}">
                <a16:creationId xmlns:a16="http://schemas.microsoft.com/office/drawing/2014/main" id="{C3F1AC70-C0A1-4B5F-9522-5998485D91D1}"/>
              </a:ext>
            </a:extLst>
          </p:cNvPr>
          <p:cNvGrpSpPr/>
          <p:nvPr/>
        </p:nvGrpSpPr>
        <p:grpSpPr>
          <a:xfrm>
            <a:off x="5969228" y="5203908"/>
            <a:ext cx="1630968" cy="975098"/>
            <a:chOff x="5969192" y="5204150"/>
            <a:chExt cx="1631199" cy="975236"/>
          </a:xfrm>
        </p:grpSpPr>
        <p:sp>
          <p:nvSpPr>
            <p:cNvPr id="115" name="Rectangle 114">
              <a:extLst>
                <a:ext uri="{FF2B5EF4-FFF2-40B4-BE49-F238E27FC236}">
                  <a16:creationId xmlns:a16="http://schemas.microsoft.com/office/drawing/2014/main" id="{03602A65-F545-430A-A6A3-97B4A7329C6F}"/>
                </a:ext>
              </a:extLst>
            </p:cNvPr>
            <p:cNvSpPr/>
            <p:nvPr/>
          </p:nvSpPr>
          <p:spPr bwMode="auto">
            <a:xfrm>
              <a:off x="6469691" y="5204150"/>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72" name="Title 1">
              <a:extLst>
                <a:ext uri="{FF2B5EF4-FFF2-40B4-BE49-F238E27FC236}">
                  <a16:creationId xmlns:a16="http://schemas.microsoft.com/office/drawing/2014/main" id="{D9A7F956-C5FE-46E6-9ADE-8F72ACAF772B}"/>
                </a:ext>
              </a:extLst>
            </p:cNvPr>
            <p:cNvSpPr txBox="1">
              <a:spLocks/>
            </p:cNvSpPr>
            <p:nvPr/>
          </p:nvSpPr>
          <p:spPr>
            <a:xfrm>
              <a:off x="5969192" y="5839397"/>
              <a:ext cx="1631199"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EMEA</a:t>
              </a:r>
            </a:p>
          </p:txBody>
        </p:sp>
        <p:sp>
          <p:nvSpPr>
            <p:cNvPr id="149" name="manager" title="Icon of three people with lines connecting them">
              <a:extLst>
                <a:ext uri="{FF2B5EF4-FFF2-40B4-BE49-F238E27FC236}">
                  <a16:creationId xmlns:a16="http://schemas.microsoft.com/office/drawing/2014/main" id="{CEEF05C4-05C7-4790-9583-16163ACF2353}"/>
                </a:ext>
              </a:extLst>
            </p:cNvPr>
            <p:cNvSpPr>
              <a:spLocks noChangeAspect="1" noEditPoints="1"/>
            </p:cNvSpPr>
            <p:nvPr/>
          </p:nvSpPr>
          <p:spPr bwMode="auto">
            <a:xfrm>
              <a:off x="6604229" y="5330648"/>
              <a:ext cx="362880" cy="36576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30" name="Group 229">
            <a:extLst>
              <a:ext uri="{FF2B5EF4-FFF2-40B4-BE49-F238E27FC236}">
                <a16:creationId xmlns:a16="http://schemas.microsoft.com/office/drawing/2014/main" id="{431C2581-48F8-4A48-AAA1-DAE3D6BF1FF2}"/>
              </a:ext>
            </a:extLst>
          </p:cNvPr>
          <p:cNvGrpSpPr/>
          <p:nvPr/>
        </p:nvGrpSpPr>
        <p:grpSpPr>
          <a:xfrm>
            <a:off x="3164091" y="3666439"/>
            <a:ext cx="1959948" cy="924216"/>
            <a:chOff x="3163657" y="3666463"/>
            <a:chExt cx="1960226" cy="924347"/>
          </a:xfrm>
        </p:grpSpPr>
        <p:sp>
          <p:nvSpPr>
            <p:cNvPr id="130" name="Pentagon 129">
              <a:extLst>
                <a:ext uri="{FF2B5EF4-FFF2-40B4-BE49-F238E27FC236}">
                  <a16:creationId xmlns:a16="http://schemas.microsoft.com/office/drawing/2014/main" id="{08C8BA5F-2B9E-4E2D-B63E-FB0834C3CD67}"/>
                </a:ext>
              </a:extLst>
            </p:cNvPr>
            <p:cNvSpPr/>
            <p:nvPr/>
          </p:nvSpPr>
          <p:spPr bwMode="auto">
            <a:xfrm>
              <a:off x="3822851" y="3959932"/>
              <a:ext cx="657534" cy="630878"/>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93" name="Title 1">
              <a:extLst>
                <a:ext uri="{FF2B5EF4-FFF2-40B4-BE49-F238E27FC236}">
                  <a16:creationId xmlns:a16="http://schemas.microsoft.com/office/drawing/2014/main" id="{9DF8C512-568D-4903-B587-B0BF7F26194D}"/>
                </a:ext>
              </a:extLst>
            </p:cNvPr>
            <p:cNvSpPr txBox="1">
              <a:spLocks/>
            </p:cNvSpPr>
            <p:nvPr/>
          </p:nvSpPr>
          <p:spPr>
            <a:xfrm>
              <a:off x="3163657" y="3666463"/>
              <a:ext cx="1960226"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Records center</a:t>
              </a:r>
            </a:p>
          </p:txBody>
        </p:sp>
        <p:sp>
          <p:nvSpPr>
            <p:cNvPr id="151" name="safe" title="Icon of a locked safe">
              <a:extLst>
                <a:ext uri="{FF2B5EF4-FFF2-40B4-BE49-F238E27FC236}">
                  <a16:creationId xmlns:a16="http://schemas.microsoft.com/office/drawing/2014/main" id="{B4278618-D97C-414C-8E52-E5C83CA4193B}"/>
                </a:ext>
              </a:extLst>
            </p:cNvPr>
            <p:cNvSpPr>
              <a:spLocks noChangeAspect="1" noEditPoints="1"/>
            </p:cNvSpPr>
            <p:nvPr/>
          </p:nvSpPr>
          <p:spPr bwMode="auto">
            <a:xfrm>
              <a:off x="3985536" y="4157881"/>
              <a:ext cx="313720" cy="332509"/>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408758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53" presetClass="entr" presetSubtype="16"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22" presetClass="entr" presetSubtype="1" fill="hold" nodeType="withEffect">
                                  <p:stCondLst>
                                    <p:cond delay="0"/>
                                  </p:stCondLst>
                                  <p:childTnLst>
                                    <p:set>
                                      <p:cBhvr>
                                        <p:cTn id="26" dur="1" fill="hold">
                                          <p:stCondLst>
                                            <p:cond delay="0"/>
                                          </p:stCondLst>
                                        </p:cTn>
                                        <p:tgtEl>
                                          <p:spTgt spid="336"/>
                                        </p:tgtEl>
                                        <p:attrNameLst>
                                          <p:attrName>style.visibility</p:attrName>
                                        </p:attrNameLst>
                                      </p:cBhvr>
                                      <p:to>
                                        <p:strVal val="visible"/>
                                      </p:to>
                                    </p:set>
                                    <p:animEffect transition="in" filter="wipe(up)">
                                      <p:cBhvr>
                                        <p:cTn id="27" dur="500"/>
                                        <p:tgtEl>
                                          <p:spTgt spid="336"/>
                                        </p:tgtEl>
                                      </p:cBhvr>
                                    </p:animEffect>
                                  </p:childTnLst>
                                </p:cTn>
                              </p:par>
                              <p:par>
                                <p:cTn id="28" presetID="22" presetClass="entr" presetSubtype="1" fill="hold" nodeType="withEffect">
                                  <p:stCondLst>
                                    <p:cond delay="0"/>
                                  </p:stCondLst>
                                  <p:childTnLst>
                                    <p:set>
                                      <p:cBhvr>
                                        <p:cTn id="29" dur="1" fill="hold">
                                          <p:stCondLst>
                                            <p:cond delay="0"/>
                                          </p:stCondLst>
                                        </p:cTn>
                                        <p:tgtEl>
                                          <p:spTgt spid="223"/>
                                        </p:tgtEl>
                                        <p:attrNameLst>
                                          <p:attrName>style.visibility</p:attrName>
                                        </p:attrNameLst>
                                      </p:cBhvr>
                                      <p:to>
                                        <p:strVal val="visible"/>
                                      </p:to>
                                    </p:set>
                                    <p:animEffect transition="in" filter="wipe(up)">
                                      <p:cBhvr>
                                        <p:cTn id="30" dur="500"/>
                                        <p:tgtEl>
                                          <p:spTgt spid="223"/>
                                        </p:tgtEl>
                                      </p:cBhvr>
                                    </p:animEffect>
                                  </p:childTnLst>
                                </p:cTn>
                              </p:par>
                              <p:par>
                                <p:cTn id="31" presetID="22" presetClass="entr" presetSubtype="1" fill="hold" nodeType="withEffect">
                                  <p:stCondLst>
                                    <p:cond delay="0"/>
                                  </p:stCondLst>
                                  <p:childTnLst>
                                    <p:set>
                                      <p:cBhvr>
                                        <p:cTn id="32" dur="1" fill="hold">
                                          <p:stCondLst>
                                            <p:cond delay="0"/>
                                          </p:stCondLst>
                                        </p:cTn>
                                        <p:tgtEl>
                                          <p:spTgt spid="262"/>
                                        </p:tgtEl>
                                        <p:attrNameLst>
                                          <p:attrName>style.visibility</p:attrName>
                                        </p:attrNameLst>
                                      </p:cBhvr>
                                      <p:to>
                                        <p:strVal val="visible"/>
                                      </p:to>
                                    </p:set>
                                    <p:animEffect transition="in" filter="wipe(up)">
                                      <p:cBhvr>
                                        <p:cTn id="33" dur="500"/>
                                        <p:tgtEl>
                                          <p:spTgt spid="262"/>
                                        </p:tgtEl>
                                      </p:cBhvr>
                                    </p:animEffect>
                                  </p:childTnLst>
                                </p:cTn>
                              </p:par>
                              <p:par>
                                <p:cTn id="34" presetID="22" presetClass="entr" presetSubtype="1" fill="hold" nodeType="withEffect">
                                  <p:stCondLst>
                                    <p:cond delay="0"/>
                                  </p:stCondLst>
                                  <p:childTnLst>
                                    <p:set>
                                      <p:cBhvr>
                                        <p:cTn id="35" dur="1" fill="hold">
                                          <p:stCondLst>
                                            <p:cond delay="0"/>
                                          </p:stCondLst>
                                        </p:cTn>
                                        <p:tgtEl>
                                          <p:spTgt spid="301"/>
                                        </p:tgtEl>
                                        <p:attrNameLst>
                                          <p:attrName>style.visibility</p:attrName>
                                        </p:attrNameLst>
                                      </p:cBhvr>
                                      <p:to>
                                        <p:strVal val="visible"/>
                                      </p:to>
                                    </p:set>
                                    <p:animEffect transition="in" filter="wipe(up)">
                                      <p:cBhvr>
                                        <p:cTn id="36" dur="500"/>
                                        <p:tgtEl>
                                          <p:spTgt spid="301"/>
                                        </p:tgtEl>
                                      </p:cBhvr>
                                    </p:animEffect>
                                  </p:childTnLst>
                                </p:cTn>
                              </p:par>
                              <p:par>
                                <p:cTn id="37" presetID="22" presetClass="entr" presetSubtype="1" fill="hold" nodeType="withEffect">
                                  <p:stCondLst>
                                    <p:cond delay="0"/>
                                  </p:stCondLst>
                                  <p:childTnLst>
                                    <p:set>
                                      <p:cBhvr>
                                        <p:cTn id="38" dur="1" fill="hold">
                                          <p:stCondLst>
                                            <p:cond delay="0"/>
                                          </p:stCondLst>
                                        </p:cTn>
                                        <p:tgtEl>
                                          <p:spTgt spid="265"/>
                                        </p:tgtEl>
                                        <p:attrNameLst>
                                          <p:attrName>style.visibility</p:attrName>
                                        </p:attrNameLst>
                                      </p:cBhvr>
                                      <p:to>
                                        <p:strVal val="visible"/>
                                      </p:to>
                                    </p:set>
                                    <p:animEffect transition="in" filter="wipe(up)">
                                      <p:cBhvr>
                                        <p:cTn id="39" dur="500"/>
                                        <p:tgtEl>
                                          <p:spTgt spid="265"/>
                                        </p:tgtEl>
                                      </p:cBhvr>
                                    </p:animEffect>
                                  </p:childTnLst>
                                </p:cTn>
                              </p:par>
                              <p:par>
                                <p:cTn id="40" presetID="22" presetClass="entr" presetSubtype="1" fill="hold" nodeType="withEffect">
                                  <p:stCondLst>
                                    <p:cond delay="0"/>
                                  </p:stCondLst>
                                  <p:childTnLst>
                                    <p:set>
                                      <p:cBhvr>
                                        <p:cTn id="41" dur="1" fill="hold">
                                          <p:stCondLst>
                                            <p:cond delay="0"/>
                                          </p:stCondLst>
                                        </p:cTn>
                                        <p:tgtEl>
                                          <p:spTgt spid="236"/>
                                        </p:tgtEl>
                                        <p:attrNameLst>
                                          <p:attrName>style.visibility</p:attrName>
                                        </p:attrNameLst>
                                      </p:cBhvr>
                                      <p:to>
                                        <p:strVal val="visible"/>
                                      </p:to>
                                    </p:set>
                                    <p:animEffect transition="in" filter="wipe(up)">
                                      <p:cBhvr>
                                        <p:cTn id="42" dur="500"/>
                                        <p:tgtEl>
                                          <p:spTgt spid="236"/>
                                        </p:tgtEl>
                                      </p:cBhvr>
                                    </p:animEffect>
                                  </p:childTnLst>
                                </p:cTn>
                              </p:par>
                              <p:par>
                                <p:cTn id="43" presetID="22" presetClass="entr" presetSubtype="1" fill="hold" nodeType="withEffect">
                                  <p:stCondLst>
                                    <p:cond delay="0"/>
                                  </p:stCondLst>
                                  <p:childTnLst>
                                    <p:set>
                                      <p:cBhvr>
                                        <p:cTn id="44" dur="1" fill="hold">
                                          <p:stCondLst>
                                            <p:cond delay="0"/>
                                          </p:stCondLst>
                                        </p:cTn>
                                        <p:tgtEl>
                                          <p:spTgt spid="297"/>
                                        </p:tgtEl>
                                        <p:attrNameLst>
                                          <p:attrName>style.visibility</p:attrName>
                                        </p:attrNameLst>
                                      </p:cBhvr>
                                      <p:to>
                                        <p:strVal val="visible"/>
                                      </p:to>
                                    </p:set>
                                    <p:animEffect transition="in" filter="wipe(up)">
                                      <p:cBhvr>
                                        <p:cTn id="45" dur="500"/>
                                        <p:tgtEl>
                                          <p:spTgt spid="297"/>
                                        </p:tgtEl>
                                      </p:cBhvr>
                                    </p:animEffect>
                                  </p:childTnLst>
                                </p:cTn>
                              </p:par>
                              <p:par>
                                <p:cTn id="46" presetID="22" presetClass="entr" presetSubtype="1" fill="hold" nodeType="withEffect">
                                  <p:stCondLst>
                                    <p:cond delay="0"/>
                                  </p:stCondLst>
                                  <p:childTnLst>
                                    <p:set>
                                      <p:cBhvr>
                                        <p:cTn id="47" dur="1" fill="hold">
                                          <p:stCondLst>
                                            <p:cond delay="0"/>
                                          </p:stCondLst>
                                        </p:cTn>
                                        <p:tgtEl>
                                          <p:spTgt spid="267"/>
                                        </p:tgtEl>
                                        <p:attrNameLst>
                                          <p:attrName>style.visibility</p:attrName>
                                        </p:attrNameLst>
                                      </p:cBhvr>
                                      <p:to>
                                        <p:strVal val="visible"/>
                                      </p:to>
                                    </p:set>
                                    <p:animEffect transition="in" filter="wipe(up)">
                                      <p:cBhvr>
                                        <p:cTn id="48" dur="500"/>
                                        <p:tgtEl>
                                          <p:spTgt spid="267"/>
                                        </p:tgtEl>
                                      </p:cBhvr>
                                    </p:animEffect>
                                  </p:childTnLst>
                                </p:cTn>
                              </p:par>
                              <p:par>
                                <p:cTn id="49" presetID="22" presetClass="entr" presetSubtype="1" fill="hold" nodeType="withEffect">
                                  <p:stCondLst>
                                    <p:cond delay="0"/>
                                  </p:stCondLst>
                                  <p:childTnLst>
                                    <p:set>
                                      <p:cBhvr>
                                        <p:cTn id="50" dur="1" fill="hold">
                                          <p:stCondLst>
                                            <p:cond delay="0"/>
                                          </p:stCondLst>
                                        </p:cTn>
                                        <p:tgtEl>
                                          <p:spTgt spid="254"/>
                                        </p:tgtEl>
                                        <p:attrNameLst>
                                          <p:attrName>style.visibility</p:attrName>
                                        </p:attrNameLst>
                                      </p:cBhvr>
                                      <p:to>
                                        <p:strVal val="visible"/>
                                      </p:to>
                                    </p:set>
                                    <p:animEffect transition="in" filter="wipe(up)">
                                      <p:cBhvr>
                                        <p:cTn id="51" dur="500"/>
                                        <p:tgtEl>
                                          <p:spTgt spid="254"/>
                                        </p:tgtEl>
                                      </p:cBhvr>
                                    </p:animEffect>
                                  </p:childTnLst>
                                </p:cTn>
                              </p:par>
                              <p:par>
                                <p:cTn id="52" presetID="22" presetClass="entr" presetSubtype="1" fill="hold" nodeType="withEffect">
                                  <p:stCondLst>
                                    <p:cond delay="0"/>
                                  </p:stCondLst>
                                  <p:childTnLst>
                                    <p:set>
                                      <p:cBhvr>
                                        <p:cTn id="53" dur="1" fill="hold">
                                          <p:stCondLst>
                                            <p:cond delay="0"/>
                                          </p:stCondLst>
                                        </p:cTn>
                                        <p:tgtEl>
                                          <p:spTgt spid="272"/>
                                        </p:tgtEl>
                                        <p:attrNameLst>
                                          <p:attrName>style.visibility</p:attrName>
                                        </p:attrNameLst>
                                      </p:cBhvr>
                                      <p:to>
                                        <p:strVal val="visible"/>
                                      </p:to>
                                    </p:set>
                                    <p:animEffect transition="in" filter="wipe(up)">
                                      <p:cBhvr>
                                        <p:cTn id="54" dur="500"/>
                                        <p:tgtEl>
                                          <p:spTgt spid="272"/>
                                        </p:tgtEl>
                                      </p:cBhvr>
                                    </p:animEffect>
                                  </p:childTnLst>
                                </p:cTn>
                              </p:par>
                              <p:par>
                                <p:cTn id="55" presetID="22" presetClass="entr" presetSubtype="1" fill="hold" nodeType="withEffect">
                                  <p:stCondLst>
                                    <p:cond delay="0"/>
                                  </p:stCondLst>
                                  <p:childTnLst>
                                    <p:set>
                                      <p:cBhvr>
                                        <p:cTn id="56" dur="1" fill="hold">
                                          <p:stCondLst>
                                            <p:cond delay="0"/>
                                          </p:stCondLst>
                                        </p:cTn>
                                        <p:tgtEl>
                                          <p:spTgt spid="277"/>
                                        </p:tgtEl>
                                        <p:attrNameLst>
                                          <p:attrName>style.visibility</p:attrName>
                                        </p:attrNameLst>
                                      </p:cBhvr>
                                      <p:to>
                                        <p:strVal val="visible"/>
                                      </p:to>
                                    </p:set>
                                    <p:animEffect transition="in" filter="wipe(up)">
                                      <p:cBhvr>
                                        <p:cTn id="57" dur="500"/>
                                        <p:tgtEl>
                                          <p:spTgt spid="277"/>
                                        </p:tgtEl>
                                      </p:cBhvr>
                                    </p:animEffect>
                                  </p:childTnLst>
                                </p:cTn>
                              </p:par>
                              <p:par>
                                <p:cTn id="58" presetID="22" presetClass="entr" presetSubtype="1" fill="hold" nodeType="withEffect">
                                  <p:stCondLst>
                                    <p:cond delay="0"/>
                                  </p:stCondLst>
                                  <p:childTnLst>
                                    <p:set>
                                      <p:cBhvr>
                                        <p:cTn id="59" dur="1" fill="hold">
                                          <p:stCondLst>
                                            <p:cond delay="0"/>
                                          </p:stCondLst>
                                        </p:cTn>
                                        <p:tgtEl>
                                          <p:spTgt spid="293"/>
                                        </p:tgtEl>
                                        <p:attrNameLst>
                                          <p:attrName>style.visibility</p:attrName>
                                        </p:attrNameLst>
                                      </p:cBhvr>
                                      <p:to>
                                        <p:strVal val="visible"/>
                                      </p:to>
                                    </p:set>
                                    <p:animEffect transition="in" filter="wipe(up)">
                                      <p:cBhvr>
                                        <p:cTn id="60" dur="500"/>
                                        <p:tgtEl>
                                          <p:spTgt spid="293"/>
                                        </p:tgtEl>
                                      </p:cBhvr>
                                    </p:animEffect>
                                  </p:childTnLst>
                                </p:cTn>
                              </p:par>
                              <p:par>
                                <p:cTn id="61" presetID="22" presetClass="entr" presetSubtype="1" fill="hold" nodeType="withEffect">
                                  <p:stCondLst>
                                    <p:cond delay="0"/>
                                  </p:stCondLst>
                                  <p:childTnLst>
                                    <p:set>
                                      <p:cBhvr>
                                        <p:cTn id="62" dur="1" fill="hold">
                                          <p:stCondLst>
                                            <p:cond delay="0"/>
                                          </p:stCondLst>
                                        </p:cTn>
                                        <p:tgtEl>
                                          <p:spTgt spid="256"/>
                                        </p:tgtEl>
                                        <p:attrNameLst>
                                          <p:attrName>style.visibility</p:attrName>
                                        </p:attrNameLst>
                                      </p:cBhvr>
                                      <p:to>
                                        <p:strVal val="visible"/>
                                      </p:to>
                                    </p:set>
                                    <p:animEffect transition="in" filter="wipe(up)">
                                      <p:cBhvr>
                                        <p:cTn id="63" dur="500"/>
                                        <p:tgtEl>
                                          <p:spTgt spid="256"/>
                                        </p:tgtEl>
                                      </p:cBhvr>
                                    </p:animEffect>
                                  </p:childTnLst>
                                </p:cTn>
                              </p:par>
                              <p:par>
                                <p:cTn id="64" presetID="22" presetClass="entr" presetSubtype="1" fill="hold" nodeType="withEffect">
                                  <p:stCondLst>
                                    <p:cond delay="0"/>
                                  </p:stCondLst>
                                  <p:childTnLst>
                                    <p:set>
                                      <p:cBhvr>
                                        <p:cTn id="65" dur="1" fill="hold">
                                          <p:stCondLst>
                                            <p:cond delay="0"/>
                                          </p:stCondLst>
                                        </p:cTn>
                                        <p:tgtEl>
                                          <p:spTgt spid="203"/>
                                        </p:tgtEl>
                                        <p:attrNameLst>
                                          <p:attrName>style.visibility</p:attrName>
                                        </p:attrNameLst>
                                      </p:cBhvr>
                                      <p:to>
                                        <p:strVal val="visible"/>
                                      </p:to>
                                    </p:set>
                                    <p:animEffect transition="in" filter="wipe(up)">
                                      <p:cBhvr>
                                        <p:cTn id="66" dur="500"/>
                                        <p:tgtEl>
                                          <p:spTgt spid="203"/>
                                        </p:tgtEl>
                                      </p:cBhvr>
                                    </p:animEffect>
                                  </p:childTnLst>
                                </p:cTn>
                              </p:par>
                              <p:par>
                                <p:cTn id="67" presetID="22" presetClass="entr" presetSubtype="1" fill="hold" nodeType="withEffect">
                                  <p:stCondLst>
                                    <p:cond delay="0"/>
                                  </p:stCondLst>
                                  <p:childTnLst>
                                    <p:set>
                                      <p:cBhvr>
                                        <p:cTn id="68" dur="1" fill="hold">
                                          <p:stCondLst>
                                            <p:cond delay="0"/>
                                          </p:stCondLst>
                                        </p:cTn>
                                        <p:tgtEl>
                                          <p:spTgt spid="219"/>
                                        </p:tgtEl>
                                        <p:attrNameLst>
                                          <p:attrName>style.visibility</p:attrName>
                                        </p:attrNameLst>
                                      </p:cBhvr>
                                      <p:to>
                                        <p:strVal val="visible"/>
                                      </p:to>
                                    </p:set>
                                    <p:animEffect transition="in" filter="wipe(up)">
                                      <p:cBhvr>
                                        <p:cTn id="69" dur="500"/>
                                        <p:tgtEl>
                                          <p:spTgt spid="219"/>
                                        </p:tgtEl>
                                      </p:cBhvr>
                                    </p:animEffect>
                                  </p:childTnLst>
                                </p:cTn>
                              </p:par>
                              <p:par>
                                <p:cTn id="70" presetID="22" presetClass="entr" presetSubtype="1" fill="hold" nodeType="withEffect">
                                  <p:stCondLst>
                                    <p:cond delay="0"/>
                                  </p:stCondLst>
                                  <p:childTnLst>
                                    <p:set>
                                      <p:cBhvr>
                                        <p:cTn id="71" dur="1" fill="hold">
                                          <p:stCondLst>
                                            <p:cond delay="0"/>
                                          </p:stCondLst>
                                        </p:cTn>
                                        <p:tgtEl>
                                          <p:spTgt spid="270"/>
                                        </p:tgtEl>
                                        <p:attrNameLst>
                                          <p:attrName>style.visibility</p:attrName>
                                        </p:attrNameLst>
                                      </p:cBhvr>
                                      <p:to>
                                        <p:strVal val="visible"/>
                                      </p:to>
                                    </p:set>
                                    <p:animEffect transition="in" filter="wipe(up)">
                                      <p:cBhvr>
                                        <p:cTn id="72" dur="500"/>
                                        <p:tgtEl>
                                          <p:spTgt spid="270"/>
                                        </p:tgtEl>
                                      </p:cBhvr>
                                    </p:animEffect>
                                  </p:childTnLst>
                                </p:cTn>
                              </p:par>
                              <p:par>
                                <p:cTn id="73" presetID="22" presetClass="entr" presetSubtype="1" fill="hold" nodeType="withEffect">
                                  <p:stCondLst>
                                    <p:cond delay="0"/>
                                  </p:stCondLst>
                                  <p:childTnLst>
                                    <p:set>
                                      <p:cBhvr>
                                        <p:cTn id="74" dur="1" fill="hold">
                                          <p:stCondLst>
                                            <p:cond delay="0"/>
                                          </p:stCondLst>
                                        </p:cTn>
                                        <p:tgtEl>
                                          <p:spTgt spid="244"/>
                                        </p:tgtEl>
                                        <p:attrNameLst>
                                          <p:attrName>style.visibility</p:attrName>
                                        </p:attrNameLst>
                                      </p:cBhvr>
                                      <p:to>
                                        <p:strVal val="visible"/>
                                      </p:to>
                                    </p:set>
                                    <p:animEffect transition="in" filter="wipe(up)">
                                      <p:cBhvr>
                                        <p:cTn id="75" dur="500"/>
                                        <p:tgtEl>
                                          <p:spTgt spid="244"/>
                                        </p:tgtEl>
                                      </p:cBhvr>
                                    </p:animEffect>
                                  </p:childTnLst>
                                </p:cTn>
                              </p:par>
                              <p:par>
                                <p:cTn id="76" presetID="22" presetClass="entr" presetSubtype="8" fill="hold" nodeType="withEffect">
                                  <p:stCondLst>
                                    <p:cond delay="0"/>
                                  </p:stCondLst>
                                  <p:childTnLst>
                                    <p:set>
                                      <p:cBhvr>
                                        <p:cTn id="77" dur="1" fill="hold">
                                          <p:stCondLst>
                                            <p:cond delay="0"/>
                                          </p:stCondLst>
                                        </p:cTn>
                                        <p:tgtEl>
                                          <p:spTgt spid="242"/>
                                        </p:tgtEl>
                                        <p:attrNameLst>
                                          <p:attrName>style.visibility</p:attrName>
                                        </p:attrNameLst>
                                      </p:cBhvr>
                                      <p:to>
                                        <p:strVal val="visible"/>
                                      </p:to>
                                    </p:set>
                                    <p:animEffect transition="in" filter="wipe(left)">
                                      <p:cBhvr>
                                        <p:cTn id="78"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61C1B2-81D6-43BB-9D72-E0E8591880AD}"/>
              </a:ext>
            </a:extLst>
          </p:cNvPr>
          <p:cNvSpPr>
            <a:spLocks noGrp="1"/>
          </p:cNvSpPr>
          <p:nvPr>
            <p:ph type="title"/>
          </p:nvPr>
        </p:nvSpPr>
        <p:spPr>
          <a:xfrm>
            <a:off x="883" y="-8501"/>
            <a:ext cx="12434711" cy="917444"/>
          </a:xfrm>
        </p:spPr>
        <p:txBody>
          <a:bodyPr/>
          <a:lstStyle/>
          <a:p>
            <a:pPr algn="ctr"/>
            <a:r>
              <a:rPr lang="es-MX" dirty="0">
                <a:solidFill>
                  <a:schemeClr val="tx1"/>
                </a:solidFill>
              </a:rPr>
              <a:t>Un lugar de trabajo digital dinámico y cambiante</a:t>
            </a:r>
            <a:endParaRPr lang="en-US" dirty="0">
              <a:solidFill>
                <a:schemeClr val="tx1"/>
              </a:solidFill>
            </a:endParaRPr>
          </a:p>
        </p:txBody>
      </p:sp>
      <p:cxnSp>
        <p:nvCxnSpPr>
          <p:cNvPr id="297" name="Straight Connector 296"/>
          <p:cNvCxnSpPr>
            <a:cxnSpLocks/>
            <a:stCxn id="135" idx="1"/>
            <a:endCxn id="110" idx="3"/>
          </p:cNvCxnSpPr>
          <p:nvPr/>
        </p:nvCxnSpPr>
        <p:spPr>
          <a:xfrm flipH="1">
            <a:off x="3688253" y="5619926"/>
            <a:ext cx="1386025" cy="5181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cxnSpLocks/>
            <a:stCxn id="206" idx="5"/>
            <a:endCxn id="110" idx="1"/>
          </p:cNvCxnSpPr>
          <p:nvPr/>
        </p:nvCxnSpPr>
        <p:spPr>
          <a:xfrm>
            <a:off x="1291508" y="4232565"/>
            <a:ext cx="1764879" cy="143918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cxnSpLocks/>
            <a:endCxn id="139" idx="1"/>
          </p:cNvCxnSpPr>
          <p:nvPr/>
        </p:nvCxnSpPr>
        <p:spPr>
          <a:xfrm>
            <a:off x="4281321" y="2343857"/>
            <a:ext cx="940550" cy="60442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cxnSpLocks/>
            <a:stCxn id="110" idx="3"/>
            <a:endCxn id="137" idx="1"/>
          </p:cNvCxnSpPr>
          <p:nvPr/>
        </p:nvCxnSpPr>
        <p:spPr>
          <a:xfrm flipV="1">
            <a:off x="3688253" y="4445990"/>
            <a:ext cx="1300842" cy="1225755"/>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cxnSpLocks/>
            <a:stCxn id="2" idx="3"/>
            <a:endCxn id="131" idx="2"/>
          </p:cNvCxnSpPr>
          <p:nvPr/>
        </p:nvCxnSpPr>
        <p:spPr>
          <a:xfrm flipV="1">
            <a:off x="4311469" y="1791216"/>
            <a:ext cx="1567080" cy="52660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a:stCxn id="2" idx="1"/>
            <a:endCxn id="185" idx="7"/>
          </p:cNvCxnSpPr>
          <p:nvPr/>
        </p:nvCxnSpPr>
        <p:spPr>
          <a:xfrm flipH="1">
            <a:off x="2882853" y="2317816"/>
            <a:ext cx="796750" cy="67100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cxnSpLocks/>
            <a:stCxn id="26" idx="3"/>
            <a:endCxn id="110" idx="1"/>
          </p:cNvCxnSpPr>
          <p:nvPr/>
        </p:nvCxnSpPr>
        <p:spPr>
          <a:xfrm>
            <a:off x="1961167" y="5371630"/>
            <a:ext cx="1095219" cy="300115"/>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cxnSpLocks/>
            <a:stCxn id="120" idx="3"/>
            <a:endCxn id="247" idx="4"/>
          </p:cNvCxnSpPr>
          <p:nvPr/>
        </p:nvCxnSpPr>
        <p:spPr>
          <a:xfrm flipV="1">
            <a:off x="7840564" y="1713228"/>
            <a:ext cx="457366" cy="52999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cxnSpLocks/>
            <a:stCxn id="120" idx="3"/>
            <a:endCxn id="201" idx="3"/>
          </p:cNvCxnSpPr>
          <p:nvPr/>
        </p:nvCxnSpPr>
        <p:spPr>
          <a:xfrm flipV="1">
            <a:off x="7840563" y="1950214"/>
            <a:ext cx="1975012" cy="29301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cxnSpLocks/>
            <a:stCxn id="98" idx="7"/>
            <a:endCxn id="2" idx="1"/>
          </p:cNvCxnSpPr>
          <p:nvPr/>
        </p:nvCxnSpPr>
        <p:spPr>
          <a:xfrm flipV="1">
            <a:off x="2266765" y="2317816"/>
            <a:ext cx="1412838" cy="11954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cxnSpLocks/>
            <a:stCxn id="143" idx="0"/>
            <a:endCxn id="120" idx="2"/>
          </p:cNvCxnSpPr>
          <p:nvPr/>
        </p:nvCxnSpPr>
        <p:spPr>
          <a:xfrm flipH="1" flipV="1">
            <a:off x="7524630" y="2561469"/>
            <a:ext cx="6982" cy="40521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cxnSpLocks/>
            <a:stCxn id="115" idx="3"/>
            <a:endCxn id="121" idx="3"/>
          </p:cNvCxnSpPr>
          <p:nvPr/>
        </p:nvCxnSpPr>
        <p:spPr>
          <a:xfrm flipV="1">
            <a:off x="7101522" y="4843823"/>
            <a:ext cx="2557361" cy="678328"/>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88DF386-D940-4CBE-8874-BB3CC5AA54BB}"/>
              </a:ext>
            </a:extLst>
          </p:cNvPr>
          <p:cNvGrpSpPr/>
          <p:nvPr/>
        </p:nvGrpSpPr>
        <p:grpSpPr>
          <a:xfrm>
            <a:off x="9315975" y="916145"/>
            <a:ext cx="1433958" cy="1124385"/>
            <a:chOff x="9316413" y="915780"/>
            <a:chExt cx="1434162" cy="1124544"/>
          </a:xfrm>
        </p:grpSpPr>
        <p:sp>
          <p:nvSpPr>
            <p:cNvPr id="201" name="Oval 200"/>
            <p:cNvSpPr/>
            <p:nvPr/>
          </p:nvSpPr>
          <p:spPr>
            <a:xfrm>
              <a:off x="9725755" y="1423514"/>
              <a:ext cx="616810" cy="616810"/>
            </a:xfrm>
            <a:prstGeom prst="ellipse">
              <a:avLst/>
            </a:prstGeom>
            <a:solidFill>
              <a:srgbClr val="0070C0"/>
            </a:solidFill>
            <a:ln w="28575" cap="flat" cmpd="sng" algn="ctr">
              <a:noFill/>
              <a:prstDash val="solid"/>
            </a:ln>
            <a:effectLst/>
          </p:spPr>
          <p:txBody>
            <a:bodyPr rtlCol="0" anchor="ctr"/>
            <a:lstStyle/>
            <a:p>
              <a:pPr marL="0" marR="0" lvl="0" indent="0" algn="ctr" defTabSz="931881"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202" name="Graphic 201" descr="Document"/>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9883217" y="1584606"/>
              <a:ext cx="321731" cy="321731"/>
            </a:xfrm>
            <a:prstGeom prst="rect">
              <a:avLst/>
            </a:prstGeom>
          </p:spPr>
        </p:pic>
        <p:sp>
          <p:nvSpPr>
            <p:cNvPr id="309" name="Title 1"/>
            <p:cNvSpPr txBox="1">
              <a:spLocks/>
            </p:cNvSpPr>
            <p:nvPr/>
          </p:nvSpPr>
          <p:spPr>
            <a:xfrm>
              <a:off x="9316413" y="915780"/>
              <a:ext cx="1434162" cy="489898"/>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Vendor agreements</a:t>
              </a:r>
            </a:p>
          </p:txBody>
        </p:sp>
      </p:grpSp>
      <p:grpSp>
        <p:nvGrpSpPr>
          <p:cNvPr id="4" name="Group 3">
            <a:extLst>
              <a:ext uri="{FF2B5EF4-FFF2-40B4-BE49-F238E27FC236}">
                <a16:creationId xmlns:a16="http://schemas.microsoft.com/office/drawing/2014/main" id="{22308D0B-377A-40A1-AE31-E273F960DE44}"/>
              </a:ext>
            </a:extLst>
          </p:cNvPr>
          <p:cNvGrpSpPr/>
          <p:nvPr/>
        </p:nvGrpSpPr>
        <p:grpSpPr>
          <a:xfrm>
            <a:off x="580237" y="1505944"/>
            <a:ext cx="2561001" cy="609617"/>
            <a:chOff x="579437" y="1505661"/>
            <a:chExt cx="2561364" cy="609704"/>
          </a:xfrm>
        </p:grpSpPr>
        <p:sp>
          <p:nvSpPr>
            <p:cNvPr id="24" name="Diamond 23">
              <a:extLst>
                <a:ext uri="{FF2B5EF4-FFF2-40B4-BE49-F238E27FC236}">
                  <a16:creationId xmlns:a16="http://schemas.microsoft.com/office/drawing/2014/main" id="{B56768CD-E1AB-472A-A963-2EAE17D15421}"/>
                </a:ext>
              </a:extLst>
            </p:cNvPr>
            <p:cNvSpPr/>
            <p:nvPr/>
          </p:nvSpPr>
          <p:spPr bwMode="auto">
            <a:xfrm>
              <a:off x="2531097" y="1505661"/>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62" name="Freeform 40"/>
            <p:cNvSpPr>
              <a:spLocks noChangeAspect="1" noEditPoints="1"/>
            </p:cNvSpPr>
            <p:nvPr/>
          </p:nvSpPr>
          <p:spPr bwMode="auto">
            <a:xfrm>
              <a:off x="2728036" y="1678205"/>
              <a:ext cx="203071" cy="293323"/>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bg1"/>
            </a:solidFill>
            <a:ln>
              <a:noFill/>
            </a:ln>
            <a:extLst/>
          </p:spPr>
          <p:txBody>
            <a:bodyPr vert="horz" wrap="square" lIns="93168" tIns="46585" rIns="93168" bIns="46585" numCol="1" anchor="t" anchorCtr="0" compatLnSpc="1">
              <a:prstTxWarp prst="textNoShape">
                <a:avLst/>
              </a:prstTxWarp>
            </a:bodyPr>
            <a:lstStyle/>
            <a:p>
              <a:pPr marL="0" marR="0" lvl="0" indent="0" algn="l" defTabSz="931698" rtl="0" eaLnBrk="1" fontAlgn="auto" latinLnBrk="0" hangingPunct="1">
                <a:lnSpc>
                  <a:spcPct val="100000"/>
                </a:lnSpc>
                <a:spcBef>
                  <a:spcPts val="0"/>
                </a:spcBef>
                <a:spcAft>
                  <a:spcPts val="0"/>
                </a:spcAft>
                <a:buClrTx/>
                <a:buSzTx/>
                <a:buFontTx/>
                <a:buNone/>
                <a:tabLst/>
                <a:defRPr/>
              </a:pPr>
              <a:endParaRPr kumimoji="0" lang="en-US" sz="1837" b="0" i="0" u="none" strike="noStrike" kern="0" cap="none" spc="0" normalizeH="0" baseline="0" noProof="0">
                <a:ln>
                  <a:noFill/>
                </a:ln>
                <a:solidFill>
                  <a:srgbClr val="FFFFFF"/>
                </a:solidFill>
                <a:effectLst/>
                <a:uLnTx/>
                <a:uFillTx/>
                <a:latin typeface="Segoe UI"/>
                <a:ea typeface="+mn-ea"/>
                <a:cs typeface="+mn-cs"/>
              </a:endParaRPr>
            </a:p>
          </p:txBody>
        </p:sp>
        <p:sp>
          <p:nvSpPr>
            <p:cNvPr id="310" name="Title 1"/>
            <p:cNvSpPr txBox="1">
              <a:spLocks/>
            </p:cNvSpPr>
            <p:nvPr/>
          </p:nvSpPr>
          <p:spPr>
            <a:xfrm>
              <a:off x="579437" y="1547043"/>
              <a:ext cx="1986956" cy="452316"/>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Legal portal </a:t>
              </a:r>
            </a:p>
          </p:txBody>
        </p:sp>
      </p:grpSp>
      <p:grpSp>
        <p:nvGrpSpPr>
          <p:cNvPr id="22" name="Group 21">
            <a:extLst>
              <a:ext uri="{FF2B5EF4-FFF2-40B4-BE49-F238E27FC236}">
                <a16:creationId xmlns:a16="http://schemas.microsoft.com/office/drawing/2014/main" id="{BEAA1764-4692-4BCD-A376-3B80AA5AED56}"/>
              </a:ext>
            </a:extLst>
          </p:cNvPr>
          <p:cNvGrpSpPr/>
          <p:nvPr/>
        </p:nvGrpSpPr>
        <p:grpSpPr>
          <a:xfrm>
            <a:off x="9165188" y="4294677"/>
            <a:ext cx="1768695" cy="1196971"/>
            <a:chOff x="9165606" y="4294789"/>
            <a:chExt cx="1768946" cy="1197141"/>
          </a:xfrm>
        </p:grpSpPr>
        <p:sp>
          <p:nvSpPr>
            <p:cNvPr id="121" name="Oval 120"/>
            <p:cNvSpPr/>
            <p:nvPr/>
          </p:nvSpPr>
          <p:spPr bwMode="auto">
            <a:xfrm>
              <a:off x="9565137" y="4294789"/>
              <a:ext cx="643460" cy="643458"/>
            </a:xfrm>
            <a:prstGeom prst="ellipse">
              <a:avLst/>
            </a:prstGeom>
            <a:solidFill>
              <a:srgbClr val="107C1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0" rIns="0" bIns="4661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22" name="Freeform 20"/>
            <p:cNvSpPr>
              <a:spLocks noEditPoints="1"/>
            </p:cNvSpPr>
            <p:nvPr/>
          </p:nvSpPr>
          <p:spPr bwMode="auto">
            <a:xfrm>
              <a:off x="9740878" y="4480301"/>
              <a:ext cx="291976" cy="272434"/>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320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1" name="Title 1">
              <a:extLst>
                <a:ext uri="{FF2B5EF4-FFF2-40B4-BE49-F238E27FC236}">
                  <a16:creationId xmlns:a16="http://schemas.microsoft.com/office/drawing/2014/main" id="{0C0F2769-120C-4F13-90CC-C3DF209E17B3}"/>
                </a:ext>
              </a:extLst>
            </p:cNvPr>
            <p:cNvSpPr txBox="1">
              <a:spLocks/>
            </p:cNvSpPr>
            <p:nvPr/>
          </p:nvSpPr>
          <p:spPr>
            <a:xfrm>
              <a:off x="9165606" y="4928277"/>
              <a:ext cx="1768946" cy="563653"/>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Regional partner outreach</a:t>
              </a:r>
            </a:p>
          </p:txBody>
        </p:sp>
      </p:grpSp>
      <p:grpSp>
        <p:nvGrpSpPr>
          <p:cNvPr id="21" name="Group 20">
            <a:extLst>
              <a:ext uri="{FF2B5EF4-FFF2-40B4-BE49-F238E27FC236}">
                <a16:creationId xmlns:a16="http://schemas.microsoft.com/office/drawing/2014/main" id="{A8F5AF31-0710-4DE9-A00C-586F1FDD69E8}"/>
              </a:ext>
            </a:extLst>
          </p:cNvPr>
          <p:cNvGrpSpPr/>
          <p:nvPr/>
        </p:nvGrpSpPr>
        <p:grpSpPr>
          <a:xfrm>
            <a:off x="10356761" y="5173740"/>
            <a:ext cx="1651854" cy="1236547"/>
            <a:chOff x="10357348" y="5173978"/>
            <a:chExt cx="1652089" cy="1236722"/>
          </a:xfrm>
        </p:grpSpPr>
        <p:sp>
          <p:nvSpPr>
            <p:cNvPr id="129" name="Pentagon 128">
              <a:extLst>
                <a:ext uri="{FF2B5EF4-FFF2-40B4-BE49-F238E27FC236}">
                  <a16:creationId xmlns:a16="http://schemas.microsoft.com/office/drawing/2014/main" id="{09AFD6C4-25BB-4A8B-B62C-F64B0D5B9477}"/>
                </a:ext>
              </a:extLst>
            </p:cNvPr>
            <p:cNvSpPr/>
            <p:nvPr/>
          </p:nvSpPr>
          <p:spPr bwMode="auto">
            <a:xfrm>
              <a:off x="10780713" y="5173978"/>
              <a:ext cx="723287" cy="693966"/>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pic>
          <p:nvPicPr>
            <p:cNvPr id="183" name="Graphic 182" descr="List"/>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0995442" y="5426604"/>
              <a:ext cx="285848" cy="285848"/>
            </a:xfrm>
            <a:prstGeom prst="rect">
              <a:avLst/>
            </a:prstGeom>
          </p:spPr>
        </p:pic>
        <p:sp>
          <p:nvSpPr>
            <p:cNvPr id="175" name="Title 1">
              <a:extLst>
                <a:ext uri="{FF2B5EF4-FFF2-40B4-BE49-F238E27FC236}">
                  <a16:creationId xmlns:a16="http://schemas.microsoft.com/office/drawing/2014/main" id="{8C7194C6-E5D0-44F1-B7DC-E208AAEF81F7}"/>
                </a:ext>
              </a:extLst>
            </p:cNvPr>
            <p:cNvSpPr txBox="1">
              <a:spLocks/>
            </p:cNvSpPr>
            <p:nvPr/>
          </p:nvSpPr>
          <p:spPr>
            <a:xfrm>
              <a:off x="10357348" y="5916957"/>
              <a:ext cx="1652089" cy="493743"/>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Policies</a:t>
              </a:r>
            </a:p>
          </p:txBody>
        </p:sp>
      </p:grpSp>
      <p:grpSp>
        <p:nvGrpSpPr>
          <p:cNvPr id="28" name="Group 27">
            <a:extLst>
              <a:ext uri="{FF2B5EF4-FFF2-40B4-BE49-F238E27FC236}">
                <a16:creationId xmlns:a16="http://schemas.microsoft.com/office/drawing/2014/main" id="{6FE631EB-E231-46A3-B35A-A13C1EA1F606}"/>
              </a:ext>
            </a:extLst>
          </p:cNvPr>
          <p:cNvGrpSpPr/>
          <p:nvPr/>
        </p:nvGrpSpPr>
        <p:grpSpPr>
          <a:xfrm>
            <a:off x="6805482" y="4102346"/>
            <a:ext cx="1669860" cy="1108023"/>
            <a:chOff x="6805565" y="4102432"/>
            <a:chExt cx="1670097" cy="1108180"/>
          </a:xfrm>
        </p:grpSpPr>
        <p:sp>
          <p:nvSpPr>
            <p:cNvPr id="191" name="Oval 190"/>
            <p:cNvSpPr/>
            <p:nvPr/>
          </p:nvSpPr>
          <p:spPr>
            <a:xfrm rot="5400000">
              <a:off x="7084111" y="4102432"/>
              <a:ext cx="616810" cy="616810"/>
            </a:xfrm>
            <a:prstGeom prst="ellipse">
              <a:avLst/>
            </a:prstGeom>
            <a:solidFill>
              <a:srgbClr val="0078D7"/>
            </a:solidFill>
            <a:ln w="28575" cap="flat" cmpd="sng" algn="ctr">
              <a:noFill/>
              <a:prstDash val="solid"/>
            </a:ln>
            <a:effectLst/>
          </p:spPr>
          <p:txBody>
            <a:bodyPr rtlCol="0" anchor="ctr"/>
            <a:lstStyle/>
            <a:p>
              <a:pPr marL="0" marR="0" lvl="0" indent="0" algn="ctr" defTabSz="931881"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192" name="Graphic 191" descr="Flip Calenda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7223938" y="4244040"/>
              <a:ext cx="347936" cy="347936"/>
            </a:xfrm>
            <a:prstGeom prst="rect">
              <a:avLst/>
            </a:prstGeom>
          </p:spPr>
        </p:pic>
        <p:sp>
          <p:nvSpPr>
            <p:cNvPr id="177" name="Title 1">
              <a:extLst>
                <a:ext uri="{FF2B5EF4-FFF2-40B4-BE49-F238E27FC236}">
                  <a16:creationId xmlns:a16="http://schemas.microsoft.com/office/drawing/2014/main" id="{86B2EFA4-9F64-4207-8F15-CFBDF9A550CC}"/>
                </a:ext>
              </a:extLst>
            </p:cNvPr>
            <p:cNvSpPr txBox="1">
              <a:spLocks/>
            </p:cNvSpPr>
            <p:nvPr/>
          </p:nvSpPr>
          <p:spPr>
            <a:xfrm>
              <a:off x="6805565" y="4697728"/>
              <a:ext cx="1670097" cy="512884"/>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Customer </a:t>
              </a:r>
            </a:p>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Event planning</a:t>
              </a:r>
            </a:p>
          </p:txBody>
        </p:sp>
      </p:grpSp>
      <p:grpSp>
        <p:nvGrpSpPr>
          <p:cNvPr id="11" name="Group 10">
            <a:extLst>
              <a:ext uri="{FF2B5EF4-FFF2-40B4-BE49-F238E27FC236}">
                <a16:creationId xmlns:a16="http://schemas.microsoft.com/office/drawing/2014/main" id="{748567DF-6181-4D85-B5ED-2045B2DBF533}"/>
              </a:ext>
            </a:extLst>
          </p:cNvPr>
          <p:cNvGrpSpPr/>
          <p:nvPr/>
        </p:nvGrpSpPr>
        <p:grpSpPr>
          <a:xfrm>
            <a:off x="2425867" y="5353501"/>
            <a:ext cx="1886001" cy="1081277"/>
            <a:chOff x="2425329" y="5353763"/>
            <a:chExt cx="1886268" cy="1081431"/>
          </a:xfrm>
        </p:grpSpPr>
        <p:sp>
          <p:nvSpPr>
            <p:cNvPr id="110" name="Rectangle 109">
              <a:extLst>
                <a:ext uri="{FF2B5EF4-FFF2-40B4-BE49-F238E27FC236}">
                  <a16:creationId xmlns:a16="http://schemas.microsoft.com/office/drawing/2014/main" id="{75376F74-003F-4B02-AD76-2F0808C7F42A}"/>
                </a:ext>
              </a:extLst>
            </p:cNvPr>
            <p:cNvSpPr/>
            <p:nvPr/>
          </p:nvSpPr>
          <p:spPr bwMode="auto">
            <a:xfrm>
              <a:off x="3055937" y="5353763"/>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grpSp>
          <p:nvGrpSpPr>
            <p:cNvPr id="225" name="Group 224">
              <a:extLst>
                <a:ext uri="{FF2B5EF4-FFF2-40B4-BE49-F238E27FC236}">
                  <a16:creationId xmlns:a16="http://schemas.microsoft.com/office/drawing/2014/main" id="{4D632D47-06D0-4AC7-B1BD-F13F2E3A7DFF}"/>
                </a:ext>
              </a:extLst>
            </p:cNvPr>
            <p:cNvGrpSpPr/>
            <p:nvPr/>
          </p:nvGrpSpPr>
          <p:grpSpPr>
            <a:xfrm>
              <a:off x="3163442" y="5480088"/>
              <a:ext cx="408534" cy="382313"/>
              <a:chOff x="11364423" y="5182110"/>
              <a:chExt cx="530223" cy="523521"/>
            </a:xfrm>
            <a:solidFill>
              <a:srgbClr val="505050"/>
            </a:solidFill>
          </p:grpSpPr>
          <p:sp>
            <p:nvSpPr>
              <p:cNvPr id="226" name="Oval 225">
                <a:extLst>
                  <a:ext uri="{FF2B5EF4-FFF2-40B4-BE49-F238E27FC236}">
                    <a16:creationId xmlns:a16="http://schemas.microsoft.com/office/drawing/2014/main" id="{C253D11D-1343-410F-8867-6FC855B0B18D}"/>
                  </a:ext>
                </a:extLst>
              </p:cNvPr>
              <p:cNvSpPr/>
              <p:nvPr/>
            </p:nvSpPr>
            <p:spPr bwMode="auto">
              <a:xfrm>
                <a:off x="11402606" y="5248431"/>
                <a:ext cx="457200" cy="45720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28" name="Oval 227">
                <a:extLst>
                  <a:ext uri="{FF2B5EF4-FFF2-40B4-BE49-F238E27FC236}">
                    <a16:creationId xmlns:a16="http://schemas.microsoft.com/office/drawing/2014/main" id="{084D4C50-8417-4A6C-A094-175946DF9388}"/>
                  </a:ext>
                </a:extLst>
              </p:cNvPr>
              <p:cNvSpPr/>
              <p:nvPr/>
            </p:nvSpPr>
            <p:spPr bwMode="auto">
              <a:xfrm>
                <a:off x="11562626" y="518211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29" name="Oval 228">
                <a:extLst>
                  <a:ext uri="{FF2B5EF4-FFF2-40B4-BE49-F238E27FC236}">
                    <a16:creationId xmlns:a16="http://schemas.microsoft.com/office/drawing/2014/main" id="{D1426F4A-614D-42FB-8566-6CE07B3773B5}"/>
                  </a:ext>
                </a:extLst>
              </p:cNvPr>
              <p:cNvSpPr/>
              <p:nvPr/>
            </p:nvSpPr>
            <p:spPr bwMode="auto">
              <a:xfrm>
                <a:off x="11364423"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31" name="Oval 230">
                <a:extLst>
                  <a:ext uri="{FF2B5EF4-FFF2-40B4-BE49-F238E27FC236}">
                    <a16:creationId xmlns:a16="http://schemas.microsoft.com/office/drawing/2014/main" id="{9DB60579-2DED-40F3-B7FD-2127B23E967D}"/>
                  </a:ext>
                </a:extLst>
              </p:cNvPr>
              <p:cNvSpPr/>
              <p:nvPr/>
            </p:nvSpPr>
            <p:spPr bwMode="auto">
              <a:xfrm>
                <a:off x="11757486"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grpSp>
        <p:sp>
          <p:nvSpPr>
            <p:cNvPr id="232" name="Title 1">
              <a:extLst>
                <a:ext uri="{FF2B5EF4-FFF2-40B4-BE49-F238E27FC236}">
                  <a16:creationId xmlns:a16="http://schemas.microsoft.com/office/drawing/2014/main" id="{C593EB6D-87ED-4D0D-821F-2649526A1ABB}"/>
                </a:ext>
              </a:extLst>
            </p:cNvPr>
            <p:cNvSpPr txBox="1">
              <a:spLocks/>
            </p:cNvSpPr>
            <p:nvPr/>
          </p:nvSpPr>
          <p:spPr>
            <a:xfrm>
              <a:off x="2425329" y="6095205"/>
              <a:ext cx="1886268"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HR </a:t>
              </a:r>
            </a:p>
          </p:txBody>
        </p:sp>
      </p:grpSp>
      <p:grpSp>
        <p:nvGrpSpPr>
          <p:cNvPr id="30" name="Group 29">
            <a:extLst>
              <a:ext uri="{FF2B5EF4-FFF2-40B4-BE49-F238E27FC236}">
                <a16:creationId xmlns:a16="http://schemas.microsoft.com/office/drawing/2014/main" id="{992AA56E-9FE9-4790-BCB2-4C21F9176896}"/>
              </a:ext>
            </a:extLst>
          </p:cNvPr>
          <p:cNvGrpSpPr/>
          <p:nvPr/>
        </p:nvGrpSpPr>
        <p:grpSpPr>
          <a:xfrm>
            <a:off x="4575623" y="2314998"/>
            <a:ext cx="1878630" cy="927151"/>
            <a:chOff x="4575390" y="2314830"/>
            <a:chExt cx="1878896" cy="927282"/>
          </a:xfrm>
        </p:grpSpPr>
        <p:sp>
          <p:nvSpPr>
            <p:cNvPr id="139" name="Rectangle: Rounded Corners 138">
              <a:extLst>
                <a:ext uri="{FF2B5EF4-FFF2-40B4-BE49-F238E27FC236}">
                  <a16:creationId xmlns:a16="http://schemas.microsoft.com/office/drawing/2014/main" id="{ED906BE5-76E9-4B4E-A53F-1577982B97E6}"/>
                </a:ext>
              </a:extLst>
            </p:cNvPr>
            <p:cNvSpPr/>
            <p:nvPr/>
          </p:nvSpPr>
          <p:spPr bwMode="auto">
            <a:xfrm>
              <a:off x="5221730" y="265430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68" name="Freeform 33"/>
            <p:cNvSpPr>
              <a:spLocks noChangeAspect="1" noEditPoints="1"/>
            </p:cNvSpPr>
            <p:nvPr/>
          </p:nvSpPr>
          <p:spPr bwMode="black">
            <a:xfrm>
              <a:off x="5372178" y="2827940"/>
              <a:ext cx="267031" cy="189944"/>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7" name="Title 1">
              <a:extLst>
                <a:ext uri="{FF2B5EF4-FFF2-40B4-BE49-F238E27FC236}">
                  <a16:creationId xmlns:a16="http://schemas.microsoft.com/office/drawing/2014/main" id="{A1EC9845-D99C-4DAC-ADFF-C81394AD9406}"/>
                </a:ext>
              </a:extLst>
            </p:cNvPr>
            <p:cNvSpPr txBox="1">
              <a:spLocks/>
            </p:cNvSpPr>
            <p:nvPr/>
          </p:nvSpPr>
          <p:spPr>
            <a:xfrm>
              <a:off x="4575390" y="2314830"/>
              <a:ext cx="1878896"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Quarterly reports</a:t>
              </a:r>
            </a:p>
          </p:txBody>
        </p:sp>
      </p:grpSp>
      <p:grpSp>
        <p:nvGrpSpPr>
          <p:cNvPr id="19" name="Group 18">
            <a:extLst>
              <a:ext uri="{FF2B5EF4-FFF2-40B4-BE49-F238E27FC236}">
                <a16:creationId xmlns:a16="http://schemas.microsoft.com/office/drawing/2014/main" id="{66A46930-BFD9-4567-A40A-4BB317D6A400}"/>
              </a:ext>
            </a:extLst>
          </p:cNvPr>
          <p:cNvGrpSpPr/>
          <p:nvPr/>
        </p:nvGrpSpPr>
        <p:grpSpPr>
          <a:xfrm>
            <a:off x="10752962" y="1256937"/>
            <a:ext cx="1651854" cy="1384003"/>
            <a:chOff x="10753604" y="1256618"/>
            <a:chExt cx="1652089" cy="1384199"/>
          </a:xfrm>
        </p:grpSpPr>
        <p:sp>
          <p:nvSpPr>
            <p:cNvPr id="25" name="Pentagon 24">
              <a:extLst>
                <a:ext uri="{FF2B5EF4-FFF2-40B4-BE49-F238E27FC236}">
                  <a16:creationId xmlns:a16="http://schemas.microsoft.com/office/drawing/2014/main" id="{8D975F7E-188C-499C-B328-894ABDAA067F}"/>
                </a:ext>
              </a:extLst>
            </p:cNvPr>
            <p:cNvSpPr/>
            <p:nvPr/>
          </p:nvSpPr>
          <p:spPr bwMode="auto">
            <a:xfrm>
              <a:off x="11190287" y="1256618"/>
              <a:ext cx="875178" cy="839699"/>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95" name="Title 1">
              <a:extLst>
                <a:ext uri="{FF2B5EF4-FFF2-40B4-BE49-F238E27FC236}">
                  <a16:creationId xmlns:a16="http://schemas.microsoft.com/office/drawing/2014/main" id="{37C21E86-4021-4CB1-B513-233C26A2B48C}"/>
                </a:ext>
              </a:extLst>
            </p:cNvPr>
            <p:cNvSpPr txBox="1">
              <a:spLocks/>
            </p:cNvSpPr>
            <p:nvPr/>
          </p:nvSpPr>
          <p:spPr>
            <a:xfrm>
              <a:off x="10753604" y="2147074"/>
              <a:ext cx="1652089" cy="493743"/>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Company-wide</a:t>
              </a:r>
            </a:p>
          </p:txBody>
        </p:sp>
        <p:grpSp>
          <p:nvGrpSpPr>
            <p:cNvPr id="212" name="Group 8">
              <a:extLst>
                <a:ext uri="{FF2B5EF4-FFF2-40B4-BE49-F238E27FC236}">
                  <a16:creationId xmlns:a16="http://schemas.microsoft.com/office/drawing/2014/main" id="{4264760E-6BF4-4AFD-A79E-FE96926C0F98}"/>
                </a:ext>
              </a:extLst>
            </p:cNvPr>
            <p:cNvGrpSpPr>
              <a:grpSpLocks noChangeAspect="1"/>
            </p:cNvGrpSpPr>
            <p:nvPr/>
          </p:nvGrpSpPr>
          <p:grpSpPr bwMode="auto">
            <a:xfrm>
              <a:off x="11407373" y="1501643"/>
              <a:ext cx="388932" cy="424600"/>
              <a:chOff x="1536" y="1515"/>
              <a:chExt cx="229" cy="250"/>
            </a:xfrm>
          </p:grpSpPr>
          <p:sp>
            <p:nvSpPr>
              <p:cNvPr id="213" name="Oval 9">
                <a:extLst>
                  <a:ext uri="{FF2B5EF4-FFF2-40B4-BE49-F238E27FC236}">
                    <a16:creationId xmlns:a16="http://schemas.microsoft.com/office/drawing/2014/main" id="{C7D4CCCB-8F36-461E-B4D6-55D120C84AF6}"/>
                  </a:ext>
                </a:extLst>
              </p:cNvPr>
              <p:cNvSpPr>
                <a:spLocks noChangeArrowheads="1"/>
              </p:cNvSpPr>
              <p:nvPr/>
            </p:nvSpPr>
            <p:spPr bwMode="auto">
              <a:xfrm>
                <a:off x="1555" y="1617"/>
                <a:ext cx="86"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320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5" name="Freeform 10">
                <a:extLst>
                  <a:ext uri="{FF2B5EF4-FFF2-40B4-BE49-F238E27FC236}">
                    <a16:creationId xmlns:a16="http://schemas.microsoft.com/office/drawing/2014/main" id="{88192302-89BA-4339-ADB0-9B0949236A0D}"/>
                  </a:ext>
                </a:extLst>
              </p:cNvPr>
              <p:cNvSpPr>
                <a:spLocks/>
              </p:cNvSpPr>
              <p:nvPr/>
            </p:nvSpPr>
            <p:spPr bwMode="auto">
              <a:xfrm>
                <a:off x="1536" y="1703"/>
                <a:ext cx="125"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320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6" name="Oval 11">
                <a:extLst>
                  <a:ext uri="{FF2B5EF4-FFF2-40B4-BE49-F238E27FC236}">
                    <a16:creationId xmlns:a16="http://schemas.microsoft.com/office/drawing/2014/main" id="{472A3E47-A2C2-408E-A3E1-D8D30AA8EB69}"/>
                  </a:ext>
                </a:extLst>
              </p:cNvPr>
              <p:cNvSpPr>
                <a:spLocks noChangeArrowheads="1"/>
              </p:cNvSpPr>
              <p:nvPr/>
            </p:nvSpPr>
            <p:spPr bwMode="auto">
              <a:xfrm>
                <a:off x="1660" y="1515"/>
                <a:ext cx="85"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320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8" name="Freeform 12">
                <a:extLst>
                  <a:ext uri="{FF2B5EF4-FFF2-40B4-BE49-F238E27FC236}">
                    <a16:creationId xmlns:a16="http://schemas.microsoft.com/office/drawing/2014/main" id="{107EDAB8-7035-44B2-AB59-5CCBE15331DB}"/>
                  </a:ext>
                </a:extLst>
              </p:cNvPr>
              <p:cNvSpPr>
                <a:spLocks/>
              </p:cNvSpPr>
              <p:nvPr/>
            </p:nvSpPr>
            <p:spPr bwMode="auto">
              <a:xfrm>
                <a:off x="1641" y="1601"/>
                <a:ext cx="124"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320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cxnSp>
        <p:nvCxnSpPr>
          <p:cNvPr id="219" name="Straight Connector 218">
            <a:extLst>
              <a:ext uri="{FF2B5EF4-FFF2-40B4-BE49-F238E27FC236}">
                <a16:creationId xmlns:a16="http://schemas.microsoft.com/office/drawing/2014/main" id="{F0998110-1D61-4F7E-8E6D-77EBC453F468}"/>
              </a:ext>
            </a:extLst>
          </p:cNvPr>
          <p:cNvCxnSpPr>
            <a:cxnSpLocks/>
            <a:stCxn id="141" idx="0"/>
            <a:endCxn id="120" idx="2"/>
          </p:cNvCxnSpPr>
          <p:nvPr/>
        </p:nvCxnSpPr>
        <p:spPr>
          <a:xfrm flipH="1" flipV="1">
            <a:off x="7524630" y="2561468"/>
            <a:ext cx="599641" cy="23037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7A90492-1FE2-474E-9BC6-FB55A8180802}"/>
              </a:ext>
            </a:extLst>
          </p:cNvPr>
          <p:cNvCxnSpPr>
            <a:cxnSpLocks/>
            <a:stCxn id="142" idx="0"/>
            <a:endCxn id="120" idx="2"/>
          </p:cNvCxnSpPr>
          <p:nvPr/>
        </p:nvCxnSpPr>
        <p:spPr>
          <a:xfrm flipV="1">
            <a:off x="6948650" y="2561468"/>
            <a:ext cx="575981" cy="227195"/>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6914DBBB-9732-495F-800D-D23B854692AC}"/>
              </a:ext>
            </a:extLst>
          </p:cNvPr>
          <p:cNvCxnSpPr>
            <a:cxnSpLocks/>
            <a:stCxn id="110" idx="0"/>
            <a:endCxn id="133" idx="3"/>
          </p:cNvCxnSpPr>
          <p:nvPr/>
        </p:nvCxnSpPr>
        <p:spPr>
          <a:xfrm flipH="1" flipV="1">
            <a:off x="3257255" y="4683364"/>
            <a:ext cx="115064" cy="670137"/>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9" name="Group 238">
            <a:extLst>
              <a:ext uri="{FF2B5EF4-FFF2-40B4-BE49-F238E27FC236}">
                <a16:creationId xmlns:a16="http://schemas.microsoft.com/office/drawing/2014/main" id="{755BC2DD-9DBE-4CB6-A255-F8DC222FFD03}"/>
              </a:ext>
            </a:extLst>
          </p:cNvPr>
          <p:cNvGrpSpPr/>
          <p:nvPr/>
        </p:nvGrpSpPr>
        <p:grpSpPr>
          <a:xfrm>
            <a:off x="2277907" y="4389501"/>
            <a:ext cx="1270227" cy="864919"/>
            <a:chOff x="2232580" y="4303823"/>
            <a:chExt cx="1245434" cy="848037"/>
          </a:xfrm>
        </p:grpSpPr>
        <p:sp>
          <p:nvSpPr>
            <p:cNvPr id="133" name="Rectangle: Rounded Corners 132">
              <a:extLst>
                <a:ext uri="{FF2B5EF4-FFF2-40B4-BE49-F238E27FC236}">
                  <a16:creationId xmlns:a16="http://schemas.microsoft.com/office/drawing/2014/main" id="{1A5EB76A-9255-4F1F-8A24-9388E1ADC6FF}"/>
                </a:ext>
              </a:extLst>
            </p:cNvPr>
            <p:cNvSpPr/>
            <p:nvPr/>
          </p:nvSpPr>
          <p:spPr bwMode="auto">
            <a:xfrm>
              <a:off x="2636474" y="4303823"/>
              <a:ext cx="556339" cy="576255"/>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59" name="Freeform 160"/>
            <p:cNvSpPr>
              <a:spLocks noChangeAspect="1"/>
            </p:cNvSpPr>
            <p:nvPr/>
          </p:nvSpPr>
          <p:spPr bwMode="black">
            <a:xfrm>
              <a:off x="2762148" y="4450176"/>
              <a:ext cx="306047" cy="306006"/>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1" name="Title 1">
              <a:extLst>
                <a:ext uri="{FF2B5EF4-FFF2-40B4-BE49-F238E27FC236}">
                  <a16:creationId xmlns:a16="http://schemas.microsoft.com/office/drawing/2014/main" id="{166BD42C-DC59-44D9-B8B7-86BFCA6B1140}"/>
                </a:ext>
              </a:extLst>
            </p:cNvPr>
            <p:cNvSpPr txBox="1">
              <a:spLocks/>
            </p:cNvSpPr>
            <p:nvPr/>
          </p:nvSpPr>
          <p:spPr>
            <a:xfrm>
              <a:off x="2232580" y="4818555"/>
              <a:ext cx="1245434" cy="333305"/>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Benefits</a:t>
              </a:r>
            </a:p>
          </p:txBody>
        </p:sp>
      </p:grpSp>
      <p:cxnSp>
        <p:nvCxnSpPr>
          <p:cNvPr id="272" name="Straight Connector 271">
            <a:extLst>
              <a:ext uri="{FF2B5EF4-FFF2-40B4-BE49-F238E27FC236}">
                <a16:creationId xmlns:a16="http://schemas.microsoft.com/office/drawing/2014/main" id="{A0BF41F2-57D6-4F0E-9C1C-10398D345AE9}"/>
              </a:ext>
            </a:extLst>
          </p:cNvPr>
          <p:cNvCxnSpPr>
            <a:cxnSpLocks/>
            <a:stCxn id="115" idx="0"/>
            <a:endCxn id="191" idx="4"/>
          </p:cNvCxnSpPr>
          <p:nvPr/>
        </p:nvCxnSpPr>
        <p:spPr>
          <a:xfrm flipV="1">
            <a:off x="6785590" y="4410709"/>
            <a:ext cx="298399" cy="79320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134ABA1-E7E6-4581-99C8-5FC3A9D111C2}"/>
              </a:ext>
            </a:extLst>
          </p:cNvPr>
          <p:cNvGrpSpPr/>
          <p:nvPr/>
        </p:nvGrpSpPr>
        <p:grpSpPr>
          <a:xfrm>
            <a:off x="2721671" y="792574"/>
            <a:ext cx="2122297" cy="716040"/>
            <a:chOff x="2721175" y="792190"/>
            <a:chExt cx="2122598" cy="716141"/>
          </a:xfrm>
        </p:grpSpPr>
        <p:sp>
          <p:nvSpPr>
            <p:cNvPr id="282" name="Oval 281">
              <a:extLst>
                <a:ext uri="{FF2B5EF4-FFF2-40B4-BE49-F238E27FC236}">
                  <a16:creationId xmlns:a16="http://schemas.microsoft.com/office/drawing/2014/main" id="{50BD74DE-50E0-4582-B0D0-A0E65707A865}"/>
                </a:ext>
              </a:extLst>
            </p:cNvPr>
            <p:cNvSpPr/>
            <p:nvPr/>
          </p:nvSpPr>
          <p:spPr bwMode="auto">
            <a:xfrm>
              <a:off x="4200313" y="864873"/>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0" rIns="0" bIns="4661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4" name="Freeform 5">
              <a:extLst>
                <a:ext uri="{FF2B5EF4-FFF2-40B4-BE49-F238E27FC236}">
                  <a16:creationId xmlns:a16="http://schemas.microsoft.com/office/drawing/2014/main" id="{D4E5BFA5-E36E-4A05-B966-8D56BD4C7B36}"/>
                </a:ext>
              </a:extLst>
            </p:cNvPr>
            <p:cNvSpPr>
              <a:spLocks noEditPoints="1"/>
            </p:cNvSpPr>
            <p:nvPr/>
          </p:nvSpPr>
          <p:spPr bwMode="auto">
            <a:xfrm>
              <a:off x="4368122" y="1056482"/>
              <a:ext cx="307844" cy="26023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algn="l" defTabSz="9320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6" name="Title 1">
              <a:extLst>
                <a:ext uri="{FF2B5EF4-FFF2-40B4-BE49-F238E27FC236}">
                  <a16:creationId xmlns:a16="http://schemas.microsoft.com/office/drawing/2014/main" id="{2EE0B657-A0D0-4372-A285-2E08D05BCBD7}"/>
                </a:ext>
              </a:extLst>
            </p:cNvPr>
            <p:cNvSpPr txBox="1">
              <a:spLocks/>
            </p:cNvSpPr>
            <p:nvPr/>
          </p:nvSpPr>
          <p:spPr>
            <a:xfrm>
              <a:off x="2721175" y="792190"/>
              <a:ext cx="1595919" cy="462843"/>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Acquired sales</a:t>
              </a:r>
            </a:p>
          </p:txBody>
        </p:sp>
      </p:grpSp>
      <p:cxnSp>
        <p:nvCxnSpPr>
          <p:cNvPr id="301" name="Straight Connector 300">
            <a:extLst>
              <a:ext uri="{FF2B5EF4-FFF2-40B4-BE49-F238E27FC236}">
                <a16:creationId xmlns:a16="http://schemas.microsoft.com/office/drawing/2014/main" id="{E639671A-6257-46E7-8B35-9230C3C9ADC7}"/>
              </a:ext>
            </a:extLst>
          </p:cNvPr>
          <p:cNvCxnSpPr>
            <a:cxnSpLocks/>
            <a:endCxn id="282" idx="4"/>
          </p:cNvCxnSpPr>
          <p:nvPr/>
        </p:nvCxnSpPr>
        <p:spPr>
          <a:xfrm flipV="1">
            <a:off x="4002118" y="1508613"/>
            <a:ext cx="520166" cy="49366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2D8C35F8-52F5-483E-8524-95CB08676481}"/>
              </a:ext>
            </a:extLst>
          </p:cNvPr>
          <p:cNvGrpSpPr/>
          <p:nvPr/>
        </p:nvGrpSpPr>
        <p:grpSpPr>
          <a:xfrm>
            <a:off x="38107" y="6204670"/>
            <a:ext cx="7193201" cy="767069"/>
            <a:chOff x="-94135" y="6083562"/>
            <a:chExt cx="7052798" cy="752097"/>
          </a:xfrm>
        </p:grpSpPr>
        <p:grpSp>
          <p:nvGrpSpPr>
            <p:cNvPr id="246" name="Group 245">
              <a:extLst>
                <a:ext uri="{FF2B5EF4-FFF2-40B4-BE49-F238E27FC236}">
                  <a16:creationId xmlns:a16="http://schemas.microsoft.com/office/drawing/2014/main" id="{610FCDF7-C5E7-4702-A7B2-F9B42B31DB53}"/>
                </a:ext>
              </a:extLst>
            </p:cNvPr>
            <p:cNvGrpSpPr/>
            <p:nvPr/>
          </p:nvGrpSpPr>
          <p:grpSpPr>
            <a:xfrm>
              <a:off x="960" y="6377245"/>
              <a:ext cx="1029513" cy="455728"/>
              <a:chOff x="978" y="6656710"/>
              <a:chExt cx="1050157" cy="464866"/>
            </a:xfrm>
          </p:grpSpPr>
          <p:sp>
            <p:nvSpPr>
              <p:cNvPr id="150" name="Rectangle 149">
                <a:extLst>
                  <a:ext uri="{FF2B5EF4-FFF2-40B4-BE49-F238E27FC236}">
                    <a16:creationId xmlns:a16="http://schemas.microsoft.com/office/drawing/2014/main" id="{3FA33BDD-0E69-408D-9EB6-27959564E210}"/>
                  </a:ext>
                </a:extLst>
              </p:cNvPr>
              <p:cNvSpPr/>
              <p:nvPr/>
            </p:nvSpPr>
            <p:spPr bwMode="auto">
              <a:xfrm>
                <a:off x="978" y="6773861"/>
                <a:ext cx="225714" cy="22736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45" name="TextBox 244">
                <a:extLst>
                  <a:ext uri="{FF2B5EF4-FFF2-40B4-BE49-F238E27FC236}">
                    <a16:creationId xmlns:a16="http://schemas.microsoft.com/office/drawing/2014/main" id="{93A86799-EB09-4854-A98D-4C8903327C0D}"/>
                  </a:ext>
                </a:extLst>
              </p:cNvPr>
              <p:cNvSpPr txBox="1"/>
              <p:nvPr/>
            </p:nvSpPr>
            <p:spPr>
              <a:xfrm>
                <a:off x="125853" y="6656710"/>
                <a:ext cx="925282" cy="464866"/>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199" b="0" i="0" u="none" strike="noStrike" kern="1200" cap="none" spc="0" normalizeH="0" baseline="0" noProof="0" dirty="0">
                    <a:ln>
                      <a:noFill/>
                    </a:ln>
                    <a:solidFill>
                      <a:srgbClr val="FFFFFF"/>
                    </a:solidFill>
                    <a:effectLst/>
                    <a:uLnTx/>
                    <a:uFillTx/>
                    <a:latin typeface="Segoe UI Semilight"/>
                    <a:ea typeface="+mn-ea"/>
                    <a:cs typeface="+mn-cs"/>
                  </a:rPr>
                  <a:t>Hub site</a:t>
                </a:r>
              </a:p>
            </p:txBody>
          </p:sp>
        </p:grpSp>
        <p:grpSp>
          <p:nvGrpSpPr>
            <p:cNvPr id="248" name="Group 247">
              <a:extLst>
                <a:ext uri="{FF2B5EF4-FFF2-40B4-BE49-F238E27FC236}">
                  <a16:creationId xmlns:a16="http://schemas.microsoft.com/office/drawing/2014/main" id="{FC1F89D7-8B2E-4C88-91ED-353BDA26E1C5}"/>
                </a:ext>
              </a:extLst>
            </p:cNvPr>
            <p:cNvGrpSpPr/>
            <p:nvPr/>
          </p:nvGrpSpPr>
          <p:grpSpPr>
            <a:xfrm>
              <a:off x="1048007" y="6377245"/>
              <a:ext cx="1779737" cy="455728"/>
              <a:chOff x="1069021" y="6656710"/>
              <a:chExt cx="1815424" cy="464866"/>
            </a:xfrm>
          </p:grpSpPr>
          <p:sp>
            <p:nvSpPr>
              <p:cNvPr id="154" name="Rectangle: Rounded Corners 153">
                <a:extLst>
                  <a:ext uri="{FF2B5EF4-FFF2-40B4-BE49-F238E27FC236}">
                    <a16:creationId xmlns:a16="http://schemas.microsoft.com/office/drawing/2014/main" id="{C9876FE4-A0AC-4905-BC76-29125E11A1E0}"/>
                  </a:ext>
                </a:extLst>
              </p:cNvPr>
              <p:cNvSpPr/>
              <p:nvPr/>
            </p:nvSpPr>
            <p:spPr bwMode="auto">
              <a:xfrm>
                <a:off x="1069021" y="6773861"/>
                <a:ext cx="216270" cy="224012"/>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56" name="TextBox 155">
                <a:extLst>
                  <a:ext uri="{FF2B5EF4-FFF2-40B4-BE49-F238E27FC236}">
                    <a16:creationId xmlns:a16="http://schemas.microsoft.com/office/drawing/2014/main" id="{663D967E-A255-4D37-A101-8DF629415997}"/>
                  </a:ext>
                </a:extLst>
              </p:cNvPr>
              <p:cNvSpPr txBox="1"/>
              <p:nvPr/>
            </p:nvSpPr>
            <p:spPr>
              <a:xfrm>
                <a:off x="1177563" y="6656710"/>
                <a:ext cx="1706882" cy="464866"/>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Semilight"/>
                    <a:ea typeface="+mn-ea"/>
                    <a:cs typeface="+mn-cs"/>
                  </a:rPr>
                  <a:t>Communication site</a:t>
                </a:r>
              </a:p>
            </p:txBody>
          </p:sp>
        </p:grpSp>
        <p:grpSp>
          <p:nvGrpSpPr>
            <p:cNvPr id="249" name="Group 248">
              <a:extLst>
                <a:ext uri="{FF2B5EF4-FFF2-40B4-BE49-F238E27FC236}">
                  <a16:creationId xmlns:a16="http://schemas.microsoft.com/office/drawing/2014/main" id="{0F790EFA-C5BF-4FF1-AE5C-B2D2FDBAE85A}"/>
                </a:ext>
              </a:extLst>
            </p:cNvPr>
            <p:cNvGrpSpPr/>
            <p:nvPr/>
          </p:nvGrpSpPr>
          <p:grpSpPr>
            <a:xfrm>
              <a:off x="2877408" y="6379931"/>
              <a:ext cx="1110509" cy="455728"/>
              <a:chOff x="2935105" y="6659450"/>
              <a:chExt cx="1132777" cy="464866"/>
            </a:xfrm>
          </p:grpSpPr>
          <p:sp>
            <p:nvSpPr>
              <p:cNvPr id="157" name="Oval 156">
                <a:extLst>
                  <a:ext uri="{FF2B5EF4-FFF2-40B4-BE49-F238E27FC236}">
                    <a16:creationId xmlns:a16="http://schemas.microsoft.com/office/drawing/2014/main" id="{D70445E2-37B9-4BF8-9DAE-8A70B4492019}"/>
                  </a:ext>
                </a:extLst>
              </p:cNvPr>
              <p:cNvSpPr/>
              <p:nvPr/>
            </p:nvSpPr>
            <p:spPr bwMode="auto">
              <a:xfrm>
                <a:off x="2935105" y="6773861"/>
                <a:ext cx="221371" cy="221370"/>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0" rIns="0" bIns="4661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0" name="TextBox 159">
                <a:extLst>
                  <a:ext uri="{FF2B5EF4-FFF2-40B4-BE49-F238E27FC236}">
                    <a16:creationId xmlns:a16="http://schemas.microsoft.com/office/drawing/2014/main" id="{B0AB62C8-43A2-476D-BB0A-C9B7ACE85FB0}"/>
                  </a:ext>
                </a:extLst>
              </p:cNvPr>
              <p:cNvSpPr txBox="1"/>
              <p:nvPr/>
            </p:nvSpPr>
            <p:spPr>
              <a:xfrm>
                <a:off x="3055937" y="6659450"/>
                <a:ext cx="1011945" cy="464866"/>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Semilight"/>
                    <a:ea typeface="+mn-ea"/>
                    <a:cs typeface="+mn-cs"/>
                  </a:rPr>
                  <a:t>Team site</a:t>
                </a:r>
              </a:p>
            </p:txBody>
          </p:sp>
        </p:grpSp>
        <p:grpSp>
          <p:nvGrpSpPr>
            <p:cNvPr id="250" name="Group 249">
              <a:extLst>
                <a:ext uri="{FF2B5EF4-FFF2-40B4-BE49-F238E27FC236}">
                  <a16:creationId xmlns:a16="http://schemas.microsoft.com/office/drawing/2014/main" id="{EB9AD999-299B-48AD-BC43-DC431F9DA7C5}"/>
                </a:ext>
              </a:extLst>
            </p:cNvPr>
            <p:cNvGrpSpPr/>
            <p:nvPr/>
          </p:nvGrpSpPr>
          <p:grpSpPr>
            <a:xfrm>
              <a:off x="4046438" y="6372873"/>
              <a:ext cx="1530085" cy="455728"/>
              <a:chOff x="4127577" y="6652250"/>
              <a:chExt cx="1560766" cy="464866"/>
            </a:xfrm>
          </p:grpSpPr>
          <p:sp>
            <p:nvSpPr>
              <p:cNvPr id="163" name="Diamond 162">
                <a:extLst>
                  <a:ext uri="{FF2B5EF4-FFF2-40B4-BE49-F238E27FC236}">
                    <a16:creationId xmlns:a16="http://schemas.microsoft.com/office/drawing/2014/main" id="{C5A2AB58-D073-417F-A3AB-CA4D4FE6687D}"/>
                  </a:ext>
                </a:extLst>
              </p:cNvPr>
              <p:cNvSpPr/>
              <p:nvPr/>
            </p:nvSpPr>
            <p:spPr bwMode="auto">
              <a:xfrm>
                <a:off x="4127577" y="6773861"/>
                <a:ext cx="218445" cy="218445"/>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64" name="TextBox 163">
                <a:extLst>
                  <a:ext uri="{FF2B5EF4-FFF2-40B4-BE49-F238E27FC236}">
                    <a16:creationId xmlns:a16="http://schemas.microsoft.com/office/drawing/2014/main" id="{91F00769-D18D-4F2C-8D5D-265886BEA28B}"/>
                  </a:ext>
                </a:extLst>
              </p:cNvPr>
              <p:cNvSpPr txBox="1"/>
              <p:nvPr/>
            </p:nvSpPr>
            <p:spPr>
              <a:xfrm>
                <a:off x="4252895" y="6652250"/>
                <a:ext cx="1435448" cy="464866"/>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Semilight"/>
                    <a:ea typeface="+mn-ea"/>
                    <a:cs typeface="+mn-cs"/>
                  </a:rPr>
                  <a:t>Partner solution</a:t>
                </a:r>
              </a:p>
            </p:txBody>
          </p:sp>
        </p:grpSp>
        <p:grpSp>
          <p:nvGrpSpPr>
            <p:cNvPr id="251" name="Group 250">
              <a:extLst>
                <a:ext uri="{FF2B5EF4-FFF2-40B4-BE49-F238E27FC236}">
                  <a16:creationId xmlns:a16="http://schemas.microsoft.com/office/drawing/2014/main" id="{5F8D7BEE-9D4B-4535-A4A9-7B85F4985FFF}"/>
                </a:ext>
              </a:extLst>
            </p:cNvPr>
            <p:cNvGrpSpPr/>
            <p:nvPr/>
          </p:nvGrpSpPr>
          <p:grpSpPr>
            <a:xfrm>
              <a:off x="5549064" y="6369127"/>
              <a:ext cx="1409599" cy="452590"/>
              <a:chOff x="5660334" y="6648428"/>
              <a:chExt cx="1437864" cy="461665"/>
            </a:xfrm>
          </p:grpSpPr>
          <p:sp>
            <p:nvSpPr>
              <p:cNvPr id="165" name="Pentagon 164">
                <a:extLst>
                  <a:ext uri="{FF2B5EF4-FFF2-40B4-BE49-F238E27FC236}">
                    <a16:creationId xmlns:a16="http://schemas.microsoft.com/office/drawing/2014/main" id="{EAA7EEAE-7E10-4362-AEAC-3D6D41340C8F}"/>
                  </a:ext>
                </a:extLst>
              </p:cNvPr>
              <p:cNvSpPr/>
              <p:nvPr/>
            </p:nvSpPr>
            <p:spPr bwMode="auto">
              <a:xfrm>
                <a:off x="5660334" y="6773860"/>
                <a:ext cx="236202" cy="226627"/>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66" name="TextBox 165">
                <a:extLst>
                  <a:ext uri="{FF2B5EF4-FFF2-40B4-BE49-F238E27FC236}">
                    <a16:creationId xmlns:a16="http://schemas.microsoft.com/office/drawing/2014/main" id="{A355F2E7-8540-4202-8BAC-1FEFF2183AB8}"/>
                  </a:ext>
                </a:extLst>
              </p:cNvPr>
              <p:cNvSpPr txBox="1"/>
              <p:nvPr/>
            </p:nvSpPr>
            <p:spPr>
              <a:xfrm>
                <a:off x="5783094" y="6648428"/>
                <a:ext cx="1315104" cy="461665"/>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Semilight"/>
                    <a:ea typeface="+mn-ea"/>
                    <a:cs typeface="+mn-cs"/>
                  </a:rPr>
                  <a:t>Custom portal</a:t>
                </a:r>
              </a:p>
            </p:txBody>
          </p:sp>
        </p:grpSp>
        <p:sp>
          <p:nvSpPr>
            <p:cNvPr id="253" name="TextBox 252">
              <a:extLst>
                <a:ext uri="{FF2B5EF4-FFF2-40B4-BE49-F238E27FC236}">
                  <a16:creationId xmlns:a16="http://schemas.microsoft.com/office/drawing/2014/main" id="{EDC5FEC2-56F8-4459-A424-88E0BEB025DE}"/>
                </a:ext>
              </a:extLst>
            </p:cNvPr>
            <p:cNvSpPr txBox="1"/>
            <p:nvPr/>
          </p:nvSpPr>
          <p:spPr>
            <a:xfrm>
              <a:off x="-94135" y="6083562"/>
              <a:ext cx="614705" cy="479745"/>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key</a:t>
              </a:r>
            </a:p>
          </p:txBody>
        </p:sp>
      </p:grpSp>
      <p:grpSp>
        <p:nvGrpSpPr>
          <p:cNvPr id="31" name="Group 30">
            <a:extLst>
              <a:ext uri="{FF2B5EF4-FFF2-40B4-BE49-F238E27FC236}">
                <a16:creationId xmlns:a16="http://schemas.microsoft.com/office/drawing/2014/main" id="{0368D740-F424-4D19-8BC8-07D4A8AEF115}"/>
              </a:ext>
            </a:extLst>
          </p:cNvPr>
          <p:cNvGrpSpPr/>
          <p:nvPr/>
        </p:nvGrpSpPr>
        <p:grpSpPr>
          <a:xfrm>
            <a:off x="7840563" y="2791837"/>
            <a:ext cx="725931" cy="889153"/>
            <a:chOff x="7840793" y="2791737"/>
            <a:chExt cx="726034" cy="889279"/>
          </a:xfrm>
        </p:grpSpPr>
        <p:sp>
          <p:nvSpPr>
            <p:cNvPr id="141" name="Rectangle: Rounded Corners 140">
              <a:extLst>
                <a:ext uri="{FF2B5EF4-FFF2-40B4-BE49-F238E27FC236}">
                  <a16:creationId xmlns:a16="http://schemas.microsoft.com/office/drawing/2014/main" id="{0E83169D-DBF5-4C57-8054-D443E340E1F8}"/>
                </a:ext>
              </a:extLst>
            </p:cNvPr>
            <p:cNvSpPr/>
            <p:nvPr/>
          </p:nvSpPr>
          <p:spPr bwMode="auto">
            <a:xfrm>
              <a:off x="7840793" y="2791737"/>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41" name="Title 1">
              <a:extLst>
                <a:ext uri="{FF2B5EF4-FFF2-40B4-BE49-F238E27FC236}">
                  <a16:creationId xmlns:a16="http://schemas.microsoft.com/office/drawing/2014/main" id="{12CF6E98-A98A-41E0-AEC4-805FF6CBABFC}"/>
                </a:ext>
              </a:extLst>
            </p:cNvPr>
            <p:cNvSpPr txBox="1">
              <a:spLocks/>
            </p:cNvSpPr>
            <p:nvPr/>
          </p:nvSpPr>
          <p:spPr>
            <a:xfrm>
              <a:off x="7916668" y="3341027"/>
              <a:ext cx="650159"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Eco</a:t>
              </a:r>
            </a:p>
          </p:txBody>
        </p:sp>
        <p:sp>
          <p:nvSpPr>
            <p:cNvPr id="123" name="globe" title="Icon of the earth">
              <a:extLst>
                <a:ext uri="{FF2B5EF4-FFF2-40B4-BE49-F238E27FC236}">
                  <a16:creationId xmlns:a16="http://schemas.microsoft.com/office/drawing/2014/main" id="{C84CC537-1043-4239-8735-E1DF10C5613B}"/>
                </a:ext>
              </a:extLst>
            </p:cNvPr>
            <p:cNvSpPr>
              <a:spLocks noChangeAspect="1" noEditPoints="1"/>
            </p:cNvSpPr>
            <p:nvPr/>
          </p:nvSpPr>
          <p:spPr bwMode="auto">
            <a:xfrm>
              <a:off x="7957347" y="2930893"/>
              <a:ext cx="331382" cy="33250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24" name="Group 223">
            <a:extLst>
              <a:ext uri="{FF2B5EF4-FFF2-40B4-BE49-F238E27FC236}">
                <a16:creationId xmlns:a16="http://schemas.microsoft.com/office/drawing/2014/main" id="{776061E9-A9C1-4174-90E6-CAC756CF29B9}"/>
              </a:ext>
            </a:extLst>
          </p:cNvPr>
          <p:cNvGrpSpPr/>
          <p:nvPr/>
        </p:nvGrpSpPr>
        <p:grpSpPr>
          <a:xfrm>
            <a:off x="6901899" y="2966680"/>
            <a:ext cx="1270227" cy="945533"/>
            <a:chOff x="6901996" y="2966604"/>
            <a:chExt cx="1270408" cy="945667"/>
          </a:xfrm>
        </p:grpSpPr>
        <p:sp>
          <p:nvSpPr>
            <p:cNvPr id="240" name="Title 1">
              <a:extLst>
                <a:ext uri="{FF2B5EF4-FFF2-40B4-BE49-F238E27FC236}">
                  <a16:creationId xmlns:a16="http://schemas.microsoft.com/office/drawing/2014/main" id="{8FE42111-4414-400A-85FD-2815F42C6A58}"/>
                </a:ext>
              </a:extLst>
            </p:cNvPr>
            <p:cNvSpPr txBox="1">
              <a:spLocks/>
            </p:cNvSpPr>
            <p:nvPr/>
          </p:nvSpPr>
          <p:spPr>
            <a:xfrm>
              <a:off x="6901996" y="3572282"/>
              <a:ext cx="1270408"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Adventure</a:t>
              </a:r>
            </a:p>
          </p:txBody>
        </p:sp>
        <p:sp>
          <p:nvSpPr>
            <p:cNvPr id="143" name="Rectangle: Rounded Corners 142">
              <a:extLst>
                <a:ext uri="{FF2B5EF4-FFF2-40B4-BE49-F238E27FC236}">
                  <a16:creationId xmlns:a16="http://schemas.microsoft.com/office/drawing/2014/main" id="{3353AAE8-8769-4D40-8CA9-899B57B80372}"/>
                </a:ext>
              </a:extLst>
            </p:cNvPr>
            <p:cNvSpPr/>
            <p:nvPr/>
          </p:nvSpPr>
          <p:spPr bwMode="auto">
            <a:xfrm>
              <a:off x="7248050" y="296660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24" name="Airplane_E709" title="Icon of an airplane">
              <a:extLst>
                <a:ext uri="{FF2B5EF4-FFF2-40B4-BE49-F238E27FC236}">
                  <a16:creationId xmlns:a16="http://schemas.microsoft.com/office/drawing/2014/main" id="{90A050C1-2E5E-44D4-8C8C-C71C1133944C}"/>
                </a:ext>
              </a:extLst>
            </p:cNvPr>
            <p:cNvSpPr>
              <a:spLocks noChangeAspect="1"/>
            </p:cNvSpPr>
            <p:nvPr/>
          </p:nvSpPr>
          <p:spPr bwMode="auto">
            <a:xfrm>
              <a:off x="7375691" y="3104000"/>
              <a:ext cx="328165" cy="332509"/>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6" name="Group 15">
            <a:extLst>
              <a:ext uri="{FF2B5EF4-FFF2-40B4-BE49-F238E27FC236}">
                <a16:creationId xmlns:a16="http://schemas.microsoft.com/office/drawing/2014/main" id="{86419835-1863-4B8C-A991-2C39AE97EA31}"/>
              </a:ext>
            </a:extLst>
          </p:cNvPr>
          <p:cNvGrpSpPr/>
          <p:nvPr/>
        </p:nvGrpSpPr>
        <p:grpSpPr>
          <a:xfrm>
            <a:off x="6623632" y="1484249"/>
            <a:ext cx="1784347" cy="1077219"/>
            <a:chOff x="6623687" y="1483963"/>
            <a:chExt cx="1784601" cy="1077372"/>
          </a:xfrm>
        </p:grpSpPr>
        <p:sp>
          <p:nvSpPr>
            <p:cNvPr id="120" name="Rectangle 119">
              <a:extLst>
                <a:ext uri="{FF2B5EF4-FFF2-40B4-BE49-F238E27FC236}">
                  <a16:creationId xmlns:a16="http://schemas.microsoft.com/office/drawing/2014/main" id="{7A2D01C7-F8E4-41EA-8653-981F7ECAE3A2}"/>
                </a:ext>
              </a:extLst>
            </p:cNvPr>
            <p:cNvSpPr/>
            <p:nvPr/>
          </p:nvSpPr>
          <p:spPr bwMode="auto">
            <a:xfrm>
              <a:off x="7208837" y="1924757"/>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61" name="Title 1"/>
            <p:cNvSpPr txBox="1">
              <a:spLocks/>
            </p:cNvSpPr>
            <p:nvPr/>
          </p:nvSpPr>
          <p:spPr>
            <a:xfrm>
              <a:off x="6623687" y="1483963"/>
              <a:ext cx="1784601"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Travel </a:t>
              </a:r>
            </a:p>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Programs</a:t>
              </a:r>
            </a:p>
          </p:txBody>
        </p:sp>
        <p:sp>
          <p:nvSpPr>
            <p:cNvPr id="125" name="location_3" title="Icon of a map with a pin in it">
              <a:extLst>
                <a:ext uri="{FF2B5EF4-FFF2-40B4-BE49-F238E27FC236}">
                  <a16:creationId xmlns:a16="http://schemas.microsoft.com/office/drawing/2014/main" id="{9352174E-ACBA-4AA8-9669-AAE70A4A0684}"/>
                </a:ext>
              </a:extLst>
            </p:cNvPr>
            <p:cNvSpPr>
              <a:spLocks noChangeAspect="1" noEditPoints="1"/>
            </p:cNvSpPr>
            <p:nvPr/>
          </p:nvSpPr>
          <p:spPr bwMode="auto">
            <a:xfrm>
              <a:off x="7329678" y="2072894"/>
              <a:ext cx="395785" cy="332509"/>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5" name="Group 14">
            <a:extLst>
              <a:ext uri="{FF2B5EF4-FFF2-40B4-BE49-F238E27FC236}">
                <a16:creationId xmlns:a16="http://schemas.microsoft.com/office/drawing/2014/main" id="{DCBFFD67-D127-4163-ADBF-295F359EBD88}"/>
              </a:ext>
            </a:extLst>
          </p:cNvPr>
          <p:cNvGrpSpPr/>
          <p:nvPr/>
        </p:nvGrpSpPr>
        <p:grpSpPr>
          <a:xfrm>
            <a:off x="5050024" y="1019322"/>
            <a:ext cx="2293850" cy="1091752"/>
            <a:chOff x="5049858" y="1018970"/>
            <a:chExt cx="2294176" cy="1091907"/>
          </a:xfrm>
        </p:grpSpPr>
        <p:sp>
          <p:nvSpPr>
            <p:cNvPr id="131" name="Oval 130"/>
            <p:cNvSpPr/>
            <p:nvPr/>
          </p:nvSpPr>
          <p:spPr bwMode="auto">
            <a:xfrm>
              <a:off x="5878500" y="1471070"/>
              <a:ext cx="639810" cy="639807"/>
            </a:xfrm>
            <a:prstGeom prst="ellipse">
              <a:avLst/>
            </a:prstGeom>
            <a:solidFill>
              <a:srgbClr val="0070C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0" rIns="0" bIns="4661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2" name="Title 1"/>
            <p:cNvSpPr txBox="1">
              <a:spLocks/>
            </p:cNvSpPr>
            <p:nvPr/>
          </p:nvSpPr>
          <p:spPr>
            <a:xfrm>
              <a:off x="5049858" y="1018970"/>
              <a:ext cx="2294176"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Customer connections</a:t>
              </a:r>
            </a:p>
          </p:txBody>
        </p:sp>
        <p:sp>
          <p:nvSpPr>
            <p:cNvPr id="126" name="Commitments_EC4D" title="Icon of a handshake">
              <a:extLst>
                <a:ext uri="{FF2B5EF4-FFF2-40B4-BE49-F238E27FC236}">
                  <a16:creationId xmlns:a16="http://schemas.microsoft.com/office/drawing/2014/main" id="{F11FBDBA-03E2-487E-9580-2D4861D4C6BD}"/>
                </a:ext>
              </a:extLst>
            </p:cNvPr>
            <p:cNvSpPr>
              <a:spLocks noChangeAspect="1" noEditPoints="1"/>
            </p:cNvSpPr>
            <p:nvPr/>
          </p:nvSpPr>
          <p:spPr bwMode="auto">
            <a:xfrm>
              <a:off x="6024519" y="1638420"/>
              <a:ext cx="354628" cy="33250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B4600A68-A298-4CF6-A1ED-EABB0ACE7B89}"/>
              </a:ext>
            </a:extLst>
          </p:cNvPr>
          <p:cNvGrpSpPr/>
          <p:nvPr/>
        </p:nvGrpSpPr>
        <p:grpSpPr>
          <a:xfrm>
            <a:off x="7765943" y="923978"/>
            <a:ext cx="1532447" cy="1097611"/>
            <a:chOff x="7766162" y="923612"/>
            <a:chExt cx="1532664" cy="1097767"/>
          </a:xfrm>
        </p:grpSpPr>
        <p:sp>
          <p:nvSpPr>
            <p:cNvPr id="247" name="Oval 246"/>
            <p:cNvSpPr/>
            <p:nvPr/>
          </p:nvSpPr>
          <p:spPr>
            <a:xfrm rot="5400000">
              <a:off x="8298224" y="1404570"/>
              <a:ext cx="616809" cy="616809"/>
            </a:xfrm>
            <a:prstGeom prst="ellipse">
              <a:avLst/>
            </a:prstGeom>
            <a:solidFill>
              <a:schemeClr val="accent4"/>
            </a:solidFill>
            <a:ln w="28575" cap="flat" cmpd="sng" algn="ctr">
              <a:noFill/>
              <a:prstDash val="solid"/>
            </a:ln>
            <a:effectLst/>
          </p:spPr>
          <p:txBody>
            <a:bodyPr rtlCol="0" anchor="ctr"/>
            <a:lstStyle/>
            <a:p>
              <a:pPr marL="0" marR="0" lvl="0" indent="0" algn="ctr" defTabSz="931881"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34" name="Title 1">
              <a:extLst>
                <a:ext uri="{FF2B5EF4-FFF2-40B4-BE49-F238E27FC236}">
                  <a16:creationId xmlns:a16="http://schemas.microsoft.com/office/drawing/2014/main" id="{BAF9542F-8BEA-4164-90B9-B4FDA460C075}"/>
                </a:ext>
              </a:extLst>
            </p:cNvPr>
            <p:cNvSpPr txBox="1">
              <a:spLocks/>
            </p:cNvSpPr>
            <p:nvPr/>
          </p:nvSpPr>
          <p:spPr>
            <a:xfrm>
              <a:off x="7766162" y="923612"/>
              <a:ext cx="1532664" cy="453343"/>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Travel innovation</a:t>
              </a:r>
            </a:p>
          </p:txBody>
        </p:sp>
        <p:sp>
          <p:nvSpPr>
            <p:cNvPr id="128" name="Gravity" title="Icon of a solar system">
              <a:extLst>
                <a:ext uri="{FF2B5EF4-FFF2-40B4-BE49-F238E27FC236}">
                  <a16:creationId xmlns:a16="http://schemas.microsoft.com/office/drawing/2014/main" id="{CF7C4F3E-9B26-44D2-8588-31DAD4FC8D81}"/>
                </a:ext>
              </a:extLst>
            </p:cNvPr>
            <p:cNvSpPr>
              <a:spLocks noChangeAspect="1" noEditPoints="1"/>
            </p:cNvSpPr>
            <p:nvPr/>
          </p:nvSpPr>
          <p:spPr bwMode="auto">
            <a:xfrm>
              <a:off x="8443875" y="1547656"/>
              <a:ext cx="333037" cy="332509"/>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3" name="Group 12">
            <a:extLst>
              <a:ext uri="{FF2B5EF4-FFF2-40B4-BE49-F238E27FC236}">
                <a16:creationId xmlns:a16="http://schemas.microsoft.com/office/drawing/2014/main" id="{FA01A7D3-A604-4867-9771-9A1603770BC9}"/>
              </a:ext>
            </a:extLst>
          </p:cNvPr>
          <p:cNvGrpSpPr/>
          <p:nvPr/>
        </p:nvGrpSpPr>
        <p:grpSpPr>
          <a:xfrm>
            <a:off x="3116470" y="1999572"/>
            <a:ext cx="1731947" cy="1058542"/>
            <a:chOff x="3116030" y="1999359"/>
            <a:chExt cx="1732192" cy="1058692"/>
          </a:xfrm>
        </p:grpSpPr>
        <p:sp>
          <p:nvSpPr>
            <p:cNvPr id="173" name="Title 1">
              <a:extLst>
                <a:ext uri="{FF2B5EF4-FFF2-40B4-BE49-F238E27FC236}">
                  <a16:creationId xmlns:a16="http://schemas.microsoft.com/office/drawing/2014/main" id="{97473D93-21ED-46F5-B73A-D0B1EBC6940A}"/>
                </a:ext>
              </a:extLst>
            </p:cNvPr>
            <p:cNvSpPr txBox="1">
              <a:spLocks/>
            </p:cNvSpPr>
            <p:nvPr/>
          </p:nvSpPr>
          <p:spPr>
            <a:xfrm>
              <a:off x="3116030" y="2718062"/>
              <a:ext cx="1732192"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Sales </a:t>
              </a:r>
            </a:p>
          </p:txBody>
        </p:sp>
        <p:sp>
          <p:nvSpPr>
            <p:cNvPr id="2" name="Rectangle 1">
              <a:extLst>
                <a:ext uri="{FF2B5EF4-FFF2-40B4-BE49-F238E27FC236}">
                  <a16:creationId xmlns:a16="http://schemas.microsoft.com/office/drawing/2014/main" id="{2A4F0E43-9276-4EB4-BC87-C04ADBEC6E97}"/>
                </a:ext>
              </a:extLst>
            </p:cNvPr>
            <p:cNvSpPr/>
            <p:nvPr/>
          </p:nvSpPr>
          <p:spPr bwMode="auto">
            <a:xfrm>
              <a:off x="3679243" y="1999359"/>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32" name="Financial_E7BB" title="Icon of a chart made of vertical lines with a line tracing the top of each, turning into an arrow pointing up">
              <a:extLst>
                <a:ext uri="{FF2B5EF4-FFF2-40B4-BE49-F238E27FC236}">
                  <a16:creationId xmlns:a16="http://schemas.microsoft.com/office/drawing/2014/main" id="{10371FF3-4924-425B-AB8C-60C3E0759EE4}"/>
                </a:ext>
              </a:extLst>
            </p:cNvPr>
            <p:cNvSpPr>
              <a:spLocks noChangeAspect="1" noEditPoints="1"/>
            </p:cNvSpPr>
            <p:nvPr/>
          </p:nvSpPr>
          <p:spPr bwMode="auto">
            <a:xfrm>
              <a:off x="3808844" y="2140013"/>
              <a:ext cx="372755" cy="332509"/>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AE1CE15B-6956-4CAF-84ED-8CBF9B5FBFCF}"/>
              </a:ext>
            </a:extLst>
          </p:cNvPr>
          <p:cNvGrpSpPr/>
          <p:nvPr/>
        </p:nvGrpSpPr>
        <p:grpSpPr>
          <a:xfrm>
            <a:off x="812544" y="1973262"/>
            <a:ext cx="1595693" cy="1013242"/>
            <a:chOff x="1088543" y="2630508"/>
            <a:chExt cx="1595919" cy="1013386"/>
          </a:xfrm>
        </p:grpSpPr>
        <p:sp>
          <p:nvSpPr>
            <p:cNvPr id="259" name="Title 1"/>
            <p:cNvSpPr txBox="1">
              <a:spLocks/>
            </p:cNvSpPr>
            <p:nvPr/>
          </p:nvSpPr>
          <p:spPr>
            <a:xfrm>
              <a:off x="1088543" y="2630508"/>
              <a:ext cx="1595919" cy="462843"/>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Regional sales</a:t>
              </a:r>
            </a:p>
          </p:txBody>
        </p:sp>
        <p:sp>
          <p:nvSpPr>
            <p:cNvPr id="98" name="Oval 97"/>
            <p:cNvSpPr/>
            <p:nvPr/>
          </p:nvSpPr>
          <p:spPr bwMode="auto">
            <a:xfrm>
              <a:off x="1993742" y="3000436"/>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0" rIns="0" bIns="4661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34" name="money_2" title="Icon of a dollar sign with an arrow around it pointing clockwise">
              <a:extLst>
                <a:ext uri="{FF2B5EF4-FFF2-40B4-BE49-F238E27FC236}">
                  <a16:creationId xmlns:a16="http://schemas.microsoft.com/office/drawing/2014/main" id="{5DADC16C-51FD-4EB5-A45B-20581DFABD2E}"/>
                </a:ext>
              </a:extLst>
            </p:cNvPr>
            <p:cNvSpPr>
              <a:spLocks noChangeAspect="1" noEditPoints="1"/>
            </p:cNvSpPr>
            <p:nvPr/>
          </p:nvSpPr>
          <p:spPr bwMode="auto">
            <a:xfrm>
              <a:off x="2130088" y="3131834"/>
              <a:ext cx="357447" cy="37688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D5D01B4B-48CD-4C8D-82E4-516D328B068F}"/>
              </a:ext>
            </a:extLst>
          </p:cNvPr>
          <p:cNvGrpSpPr/>
          <p:nvPr/>
        </p:nvGrpSpPr>
        <p:grpSpPr>
          <a:xfrm>
            <a:off x="4660586" y="5326062"/>
            <a:ext cx="1405251" cy="1035930"/>
            <a:chOff x="4449251" y="4852276"/>
            <a:chExt cx="1405450" cy="1036077"/>
          </a:xfrm>
        </p:grpSpPr>
        <p:sp>
          <p:nvSpPr>
            <p:cNvPr id="135" name="Rectangle: Rounded Corners 134">
              <a:extLst>
                <a:ext uri="{FF2B5EF4-FFF2-40B4-BE49-F238E27FC236}">
                  <a16:creationId xmlns:a16="http://schemas.microsoft.com/office/drawing/2014/main" id="{0F7D6FFB-34B9-4AAC-9174-0376F7FEA412}"/>
                </a:ext>
              </a:extLst>
            </p:cNvPr>
            <p:cNvSpPr/>
            <p:nvPr/>
          </p:nvSpPr>
          <p:spPr bwMode="auto">
            <a:xfrm>
              <a:off x="4863002" y="4852276"/>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88" name="Title 1">
              <a:extLst>
                <a:ext uri="{FF2B5EF4-FFF2-40B4-BE49-F238E27FC236}">
                  <a16:creationId xmlns:a16="http://schemas.microsoft.com/office/drawing/2014/main" id="{41EC6158-219D-46E4-BD0B-FCC482C3FEF2}"/>
                </a:ext>
              </a:extLst>
            </p:cNvPr>
            <p:cNvSpPr txBox="1">
              <a:spLocks/>
            </p:cNvSpPr>
            <p:nvPr/>
          </p:nvSpPr>
          <p:spPr>
            <a:xfrm>
              <a:off x="4449251" y="5548364"/>
              <a:ext cx="1405450"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Recognition &amp; rewards</a:t>
              </a:r>
            </a:p>
          </p:txBody>
        </p:sp>
        <p:sp>
          <p:nvSpPr>
            <p:cNvPr id="136" name="Trophy2_F1AE" title="Icon of a trophy">
              <a:extLst>
                <a:ext uri="{FF2B5EF4-FFF2-40B4-BE49-F238E27FC236}">
                  <a16:creationId xmlns:a16="http://schemas.microsoft.com/office/drawing/2014/main" id="{AA545FF3-D8A4-4032-A464-AC169ECECF07}"/>
                </a:ext>
              </a:extLst>
            </p:cNvPr>
            <p:cNvSpPr>
              <a:spLocks noChangeAspect="1" noEditPoints="1"/>
            </p:cNvSpPr>
            <p:nvPr/>
          </p:nvSpPr>
          <p:spPr bwMode="auto">
            <a:xfrm>
              <a:off x="4972456" y="4998139"/>
              <a:ext cx="357993" cy="332509"/>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3" name="Group 22">
            <a:extLst>
              <a:ext uri="{FF2B5EF4-FFF2-40B4-BE49-F238E27FC236}">
                <a16:creationId xmlns:a16="http://schemas.microsoft.com/office/drawing/2014/main" id="{DB140CAF-0066-4916-9BC1-80A0FB7AFBAF}"/>
              </a:ext>
            </a:extLst>
          </p:cNvPr>
          <p:cNvGrpSpPr/>
          <p:nvPr/>
        </p:nvGrpSpPr>
        <p:grpSpPr>
          <a:xfrm>
            <a:off x="1918546" y="2898502"/>
            <a:ext cx="1595693" cy="1092645"/>
            <a:chOff x="8244053" y="5376262"/>
            <a:chExt cx="1595919" cy="1092800"/>
          </a:xfrm>
        </p:grpSpPr>
        <p:sp>
          <p:nvSpPr>
            <p:cNvPr id="185" name="Oval 184"/>
            <p:cNvSpPr/>
            <p:nvPr/>
          </p:nvSpPr>
          <p:spPr>
            <a:xfrm>
              <a:off x="8682016" y="5376262"/>
              <a:ext cx="616810" cy="616810"/>
            </a:xfrm>
            <a:prstGeom prst="ellipse">
              <a:avLst/>
            </a:prstGeom>
            <a:solidFill>
              <a:srgbClr val="0078D7"/>
            </a:solidFill>
            <a:ln w="28575" cap="flat" cmpd="sng" algn="ctr">
              <a:noFill/>
              <a:prstDash val="solid"/>
            </a:ln>
            <a:effectLst/>
          </p:spPr>
          <p:txBody>
            <a:bodyPr rtlCol="0" anchor="ctr"/>
            <a:lstStyle/>
            <a:p>
              <a:pPr marL="0" marR="0" lvl="0" indent="0" algn="ctr" defTabSz="931881"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05" name="Title 1">
              <a:extLst>
                <a:ext uri="{FF2B5EF4-FFF2-40B4-BE49-F238E27FC236}">
                  <a16:creationId xmlns:a16="http://schemas.microsoft.com/office/drawing/2014/main" id="{5C2FAD09-32D3-4966-B5FB-A5B826F9708C}"/>
                </a:ext>
              </a:extLst>
            </p:cNvPr>
            <p:cNvSpPr txBox="1">
              <a:spLocks/>
            </p:cNvSpPr>
            <p:nvPr/>
          </p:nvSpPr>
          <p:spPr>
            <a:xfrm>
              <a:off x="8244053" y="6006219"/>
              <a:ext cx="1595919" cy="462843"/>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EMEA sales</a:t>
              </a:r>
            </a:p>
          </p:txBody>
        </p:sp>
        <p:sp>
          <p:nvSpPr>
            <p:cNvPr id="138" name="bank" title="Icon of a piggy bank">
              <a:extLst>
                <a:ext uri="{FF2B5EF4-FFF2-40B4-BE49-F238E27FC236}">
                  <a16:creationId xmlns:a16="http://schemas.microsoft.com/office/drawing/2014/main" id="{5AC58591-B38F-4329-A429-65B6F82B8A5A}"/>
                </a:ext>
              </a:extLst>
            </p:cNvPr>
            <p:cNvSpPr>
              <a:spLocks noChangeAspect="1" noEditPoints="1"/>
            </p:cNvSpPr>
            <p:nvPr/>
          </p:nvSpPr>
          <p:spPr bwMode="auto">
            <a:xfrm>
              <a:off x="8800750" y="5521703"/>
              <a:ext cx="359347" cy="332509"/>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ED32FEB2-B86F-4AB5-9B0F-30C8B546E69B}"/>
              </a:ext>
            </a:extLst>
          </p:cNvPr>
          <p:cNvGrpSpPr/>
          <p:nvPr/>
        </p:nvGrpSpPr>
        <p:grpSpPr>
          <a:xfrm>
            <a:off x="9541887" y="2791837"/>
            <a:ext cx="2201382" cy="815364"/>
            <a:chOff x="9542358" y="2791737"/>
            <a:chExt cx="2201695" cy="815480"/>
          </a:xfrm>
        </p:grpSpPr>
        <p:sp>
          <p:nvSpPr>
            <p:cNvPr id="127" name="Diamond 126">
              <a:extLst>
                <a:ext uri="{FF2B5EF4-FFF2-40B4-BE49-F238E27FC236}">
                  <a16:creationId xmlns:a16="http://schemas.microsoft.com/office/drawing/2014/main" id="{27FF3FA9-B633-4152-A93B-1CA9346780A4}"/>
                </a:ext>
              </a:extLst>
            </p:cNvPr>
            <p:cNvSpPr/>
            <p:nvPr/>
          </p:nvSpPr>
          <p:spPr bwMode="auto">
            <a:xfrm>
              <a:off x="9542358" y="2791737"/>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78" name="Title 1">
              <a:extLst>
                <a:ext uri="{FF2B5EF4-FFF2-40B4-BE49-F238E27FC236}">
                  <a16:creationId xmlns:a16="http://schemas.microsoft.com/office/drawing/2014/main" id="{7A52F7A0-741C-4BC3-98F1-F96BB0B7F8CC}"/>
                </a:ext>
              </a:extLst>
            </p:cNvPr>
            <p:cNvSpPr txBox="1">
              <a:spLocks/>
            </p:cNvSpPr>
            <p:nvPr/>
          </p:nvSpPr>
          <p:spPr>
            <a:xfrm>
              <a:off x="9757097" y="3120992"/>
              <a:ext cx="1986956" cy="486225"/>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Expense tracker</a:t>
              </a:r>
            </a:p>
          </p:txBody>
        </p:sp>
        <p:sp>
          <p:nvSpPr>
            <p:cNvPr id="140" name="binoculars" title="Icon of binoculars">
              <a:extLst>
                <a:ext uri="{FF2B5EF4-FFF2-40B4-BE49-F238E27FC236}">
                  <a16:creationId xmlns:a16="http://schemas.microsoft.com/office/drawing/2014/main" id="{6403C3BE-5971-4A52-B0EC-2FFB20291CFA}"/>
                </a:ext>
              </a:extLst>
            </p:cNvPr>
            <p:cNvSpPr>
              <a:spLocks noChangeAspect="1" noEditPoints="1"/>
            </p:cNvSpPr>
            <p:nvPr/>
          </p:nvSpPr>
          <p:spPr bwMode="auto">
            <a:xfrm>
              <a:off x="9700447" y="2952708"/>
              <a:ext cx="298425" cy="2748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27" name="Group 226">
            <a:extLst>
              <a:ext uri="{FF2B5EF4-FFF2-40B4-BE49-F238E27FC236}">
                <a16:creationId xmlns:a16="http://schemas.microsoft.com/office/drawing/2014/main" id="{3B4EB66C-7C08-4BB3-A441-EADCD3655E4D}"/>
              </a:ext>
            </a:extLst>
          </p:cNvPr>
          <p:cNvGrpSpPr/>
          <p:nvPr/>
        </p:nvGrpSpPr>
        <p:grpSpPr>
          <a:xfrm>
            <a:off x="6084076" y="2788662"/>
            <a:ext cx="1270227" cy="886954"/>
            <a:chOff x="6084056" y="2788562"/>
            <a:chExt cx="1270408" cy="887080"/>
          </a:xfrm>
        </p:grpSpPr>
        <p:sp>
          <p:nvSpPr>
            <p:cNvPr id="266" name="Title 1">
              <a:extLst>
                <a:ext uri="{FF2B5EF4-FFF2-40B4-BE49-F238E27FC236}">
                  <a16:creationId xmlns:a16="http://schemas.microsoft.com/office/drawing/2014/main" id="{9FB47D15-A5E6-48C9-A994-D113258F6AD4}"/>
                </a:ext>
              </a:extLst>
            </p:cNvPr>
            <p:cNvSpPr txBox="1">
              <a:spLocks/>
            </p:cNvSpPr>
            <p:nvPr/>
          </p:nvSpPr>
          <p:spPr>
            <a:xfrm>
              <a:off x="6084056" y="3335653"/>
              <a:ext cx="1270408"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Cultural</a:t>
              </a:r>
            </a:p>
          </p:txBody>
        </p:sp>
        <p:sp>
          <p:nvSpPr>
            <p:cNvPr id="142" name="Rectangle: Rounded Corners 141">
              <a:extLst>
                <a:ext uri="{FF2B5EF4-FFF2-40B4-BE49-F238E27FC236}">
                  <a16:creationId xmlns:a16="http://schemas.microsoft.com/office/drawing/2014/main" id="{FF41A59E-01A9-456A-949B-622CAC76EB79}"/>
                </a:ext>
              </a:extLst>
            </p:cNvPr>
            <p:cNvSpPr/>
            <p:nvPr/>
          </p:nvSpPr>
          <p:spPr bwMode="auto">
            <a:xfrm>
              <a:off x="6665004" y="278856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5" name="paint" title="Icon of a paint palette">
              <a:extLst>
                <a:ext uri="{FF2B5EF4-FFF2-40B4-BE49-F238E27FC236}">
                  <a16:creationId xmlns:a16="http://schemas.microsoft.com/office/drawing/2014/main" id="{66C35D4E-4CB7-4B7A-850F-4C64D012BE39}"/>
                </a:ext>
              </a:extLst>
            </p:cNvPr>
            <p:cNvSpPr>
              <a:spLocks noChangeAspect="1" noEditPoints="1"/>
            </p:cNvSpPr>
            <p:nvPr/>
          </p:nvSpPr>
          <p:spPr bwMode="auto">
            <a:xfrm>
              <a:off x="6782244" y="2921120"/>
              <a:ext cx="336760" cy="332509"/>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9" name="Group 28">
            <a:extLst>
              <a:ext uri="{FF2B5EF4-FFF2-40B4-BE49-F238E27FC236}">
                <a16:creationId xmlns:a16="http://schemas.microsoft.com/office/drawing/2014/main" id="{16F6977E-2646-4364-B328-95E694BF7262}"/>
              </a:ext>
            </a:extLst>
          </p:cNvPr>
          <p:cNvGrpSpPr/>
          <p:nvPr/>
        </p:nvGrpSpPr>
        <p:grpSpPr>
          <a:xfrm>
            <a:off x="4175580" y="4152127"/>
            <a:ext cx="2092581" cy="893817"/>
            <a:chOff x="4618037" y="3643894"/>
            <a:chExt cx="2092878" cy="893944"/>
          </a:xfrm>
        </p:grpSpPr>
        <p:sp>
          <p:nvSpPr>
            <p:cNvPr id="137" name="Rectangle: Rounded Corners 136">
              <a:extLst>
                <a:ext uri="{FF2B5EF4-FFF2-40B4-BE49-F238E27FC236}">
                  <a16:creationId xmlns:a16="http://schemas.microsoft.com/office/drawing/2014/main" id="{8A21623C-5AC4-4164-990A-D9101F93C910}"/>
                </a:ext>
              </a:extLst>
            </p:cNvPr>
            <p:cNvSpPr/>
            <p:nvPr/>
          </p:nvSpPr>
          <p:spPr bwMode="auto">
            <a:xfrm>
              <a:off x="5431667" y="364389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21" name="Title 1">
              <a:extLst>
                <a:ext uri="{FF2B5EF4-FFF2-40B4-BE49-F238E27FC236}">
                  <a16:creationId xmlns:a16="http://schemas.microsoft.com/office/drawing/2014/main" id="{86A6C382-6164-47D5-A9CD-9BC5545B7418}"/>
                </a:ext>
              </a:extLst>
            </p:cNvPr>
            <p:cNvSpPr txBox="1">
              <a:spLocks/>
            </p:cNvSpPr>
            <p:nvPr/>
          </p:nvSpPr>
          <p:spPr>
            <a:xfrm>
              <a:off x="4618037" y="4197849"/>
              <a:ext cx="2092878"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Big wins</a:t>
              </a:r>
            </a:p>
          </p:txBody>
        </p:sp>
        <p:sp>
          <p:nvSpPr>
            <p:cNvPr id="146" name="check 3" title="Icon of a checkmark with a circle around it">
              <a:extLst>
                <a:ext uri="{FF2B5EF4-FFF2-40B4-BE49-F238E27FC236}">
                  <a16:creationId xmlns:a16="http://schemas.microsoft.com/office/drawing/2014/main" id="{8E4E1DF3-C11C-4DE4-AD6F-CF3596D11AC0}"/>
                </a:ext>
              </a:extLst>
            </p:cNvPr>
            <p:cNvSpPr>
              <a:spLocks noChangeAspect="1" noEditPoints="1"/>
            </p:cNvSpPr>
            <p:nvPr/>
          </p:nvSpPr>
          <p:spPr bwMode="auto">
            <a:xfrm>
              <a:off x="5548189" y="3771545"/>
              <a:ext cx="334448" cy="33250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7" name="Group 6">
            <a:extLst>
              <a:ext uri="{FF2B5EF4-FFF2-40B4-BE49-F238E27FC236}">
                <a16:creationId xmlns:a16="http://schemas.microsoft.com/office/drawing/2014/main" id="{2BF4B53F-B88A-4E14-B3BC-2328BCA74C6D}"/>
              </a:ext>
            </a:extLst>
          </p:cNvPr>
          <p:cNvGrpSpPr/>
          <p:nvPr/>
        </p:nvGrpSpPr>
        <p:grpSpPr>
          <a:xfrm>
            <a:off x="581623" y="3683339"/>
            <a:ext cx="1859906" cy="1388176"/>
            <a:chOff x="580823" y="3683366"/>
            <a:chExt cx="1860170" cy="1388372"/>
          </a:xfrm>
        </p:grpSpPr>
        <p:sp>
          <p:nvSpPr>
            <p:cNvPr id="206" name="Oval 205">
              <a:extLst>
                <a:ext uri="{FF2B5EF4-FFF2-40B4-BE49-F238E27FC236}">
                  <a16:creationId xmlns:a16="http://schemas.microsoft.com/office/drawing/2014/main" id="{DC8A691E-632A-4860-869C-881766ADDC57}"/>
                </a:ext>
              </a:extLst>
            </p:cNvPr>
            <p:cNvSpPr/>
            <p:nvPr/>
          </p:nvSpPr>
          <p:spPr bwMode="auto">
            <a:xfrm>
              <a:off x="741503" y="3683366"/>
              <a:ext cx="643551" cy="643549"/>
            </a:xfrm>
            <a:prstGeom prst="ellipse">
              <a:avLst/>
            </a:prstGeom>
            <a:solidFill>
              <a:srgbClr val="0070C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09" name="Title 1">
              <a:extLst>
                <a:ext uri="{FF2B5EF4-FFF2-40B4-BE49-F238E27FC236}">
                  <a16:creationId xmlns:a16="http://schemas.microsoft.com/office/drawing/2014/main" id="{4B53B456-E2A7-4003-9EA0-B163CCADD599}"/>
                </a:ext>
              </a:extLst>
            </p:cNvPr>
            <p:cNvSpPr txBox="1">
              <a:spLocks/>
            </p:cNvSpPr>
            <p:nvPr/>
          </p:nvSpPr>
          <p:spPr>
            <a:xfrm>
              <a:off x="580823" y="4329012"/>
              <a:ext cx="1860170" cy="742726"/>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Benefits </a:t>
              </a:r>
            </a:p>
            <a:p>
              <a:pPr marL="0" marR="0" lvl="0" indent="0" algn="l"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planning</a:t>
              </a:r>
            </a:p>
          </p:txBody>
        </p:sp>
        <p:sp>
          <p:nvSpPr>
            <p:cNvPr id="147" name="arrow_21" title="Icon of a diamond shape around a right angled arrow pointing to the right">
              <a:extLst>
                <a:ext uri="{FF2B5EF4-FFF2-40B4-BE49-F238E27FC236}">
                  <a16:creationId xmlns:a16="http://schemas.microsoft.com/office/drawing/2014/main" id="{CAA895AE-34C8-483A-8279-5B8AA5A00E10}"/>
                </a:ext>
              </a:extLst>
            </p:cNvPr>
            <p:cNvSpPr>
              <a:spLocks noChangeAspect="1" noEditPoints="1"/>
            </p:cNvSpPr>
            <p:nvPr/>
          </p:nvSpPr>
          <p:spPr bwMode="auto">
            <a:xfrm>
              <a:off x="879582" y="3826823"/>
              <a:ext cx="367392" cy="365760"/>
            </a:xfrm>
            <a:custGeom>
              <a:avLst/>
              <a:gdLst>
                <a:gd name="T0" fmla="*/ 68 w 225"/>
                <a:gd name="T1" fmla="*/ 180 h 224"/>
                <a:gd name="T2" fmla="*/ 0 w 225"/>
                <a:gd name="T3" fmla="*/ 112 h 224"/>
                <a:gd name="T4" fmla="*/ 112 w 225"/>
                <a:gd name="T5" fmla="*/ 0 h 224"/>
                <a:gd name="T6" fmla="*/ 225 w 225"/>
                <a:gd name="T7" fmla="*/ 112 h 224"/>
                <a:gd name="T8" fmla="*/ 112 w 225"/>
                <a:gd name="T9" fmla="*/ 224 h 224"/>
                <a:gd name="T10" fmla="*/ 68 w 225"/>
                <a:gd name="T11" fmla="*/ 180 h 224"/>
                <a:gd name="T12" fmla="*/ 68 w 225"/>
                <a:gd name="T13" fmla="*/ 112 h 224"/>
                <a:gd name="T14" fmla="*/ 164 w 225"/>
                <a:gd name="T15" fmla="*/ 112 h 224"/>
                <a:gd name="T16" fmla="*/ 122 w 225"/>
                <a:gd name="T17" fmla="*/ 154 h 224"/>
                <a:gd name="T18" fmla="*/ 164 w 225"/>
                <a:gd name="T19" fmla="*/ 112 h 224"/>
                <a:gd name="T20" fmla="*/ 122 w 225"/>
                <a:gd name="T21"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4">
                  <a:moveTo>
                    <a:pt x="68" y="180"/>
                  </a:moveTo>
                  <a:lnTo>
                    <a:pt x="0" y="112"/>
                  </a:lnTo>
                  <a:lnTo>
                    <a:pt x="112" y="0"/>
                  </a:lnTo>
                  <a:lnTo>
                    <a:pt x="225" y="112"/>
                  </a:lnTo>
                  <a:lnTo>
                    <a:pt x="112" y="224"/>
                  </a:lnTo>
                  <a:lnTo>
                    <a:pt x="68" y="180"/>
                  </a:lnTo>
                  <a:lnTo>
                    <a:pt x="68" y="112"/>
                  </a:lnTo>
                  <a:lnTo>
                    <a:pt x="164" y="112"/>
                  </a:lnTo>
                  <a:moveTo>
                    <a:pt x="122" y="154"/>
                  </a:moveTo>
                  <a:lnTo>
                    <a:pt x="164" y="112"/>
                  </a:lnTo>
                  <a:lnTo>
                    <a:pt x="122" y="70"/>
                  </a:lnTo>
                </a:path>
              </a:pathLst>
            </a:custGeom>
            <a:noFill/>
            <a:ln w="15875"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5FD21EC0-DBD7-456A-ADF6-C8578CA5B05A}"/>
              </a:ext>
            </a:extLst>
          </p:cNvPr>
          <p:cNvGrpSpPr/>
          <p:nvPr/>
        </p:nvGrpSpPr>
        <p:grpSpPr>
          <a:xfrm>
            <a:off x="1012882" y="5077767"/>
            <a:ext cx="1270227" cy="971443"/>
            <a:chOff x="1012143" y="5077990"/>
            <a:chExt cx="1270408" cy="971581"/>
          </a:xfrm>
        </p:grpSpPr>
        <p:sp>
          <p:nvSpPr>
            <p:cNvPr id="26" name="Rectangle: Rounded Corners 25">
              <a:extLst>
                <a:ext uri="{FF2B5EF4-FFF2-40B4-BE49-F238E27FC236}">
                  <a16:creationId xmlns:a16="http://schemas.microsoft.com/office/drawing/2014/main" id="{9C702822-843A-411C-8802-B23E1A856263}"/>
                </a:ext>
              </a:extLst>
            </p:cNvPr>
            <p:cNvSpPr/>
            <p:nvPr/>
          </p:nvSpPr>
          <p:spPr bwMode="auto">
            <a:xfrm>
              <a:off x="1393067" y="5077990"/>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76" name="Title 1">
              <a:extLst>
                <a:ext uri="{FF2B5EF4-FFF2-40B4-BE49-F238E27FC236}">
                  <a16:creationId xmlns:a16="http://schemas.microsoft.com/office/drawing/2014/main" id="{318C1F2A-93E4-45AD-9B1D-BCF0606F97DE}"/>
                </a:ext>
              </a:extLst>
            </p:cNvPr>
            <p:cNvSpPr txBox="1">
              <a:spLocks/>
            </p:cNvSpPr>
            <p:nvPr/>
          </p:nvSpPr>
          <p:spPr>
            <a:xfrm>
              <a:off x="1012143" y="5709582"/>
              <a:ext cx="1270408"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New hires</a:t>
              </a:r>
            </a:p>
          </p:txBody>
        </p:sp>
        <p:sp>
          <p:nvSpPr>
            <p:cNvPr id="148" name="Directory" title="Icon of an address book or directory">
              <a:extLst>
                <a:ext uri="{FF2B5EF4-FFF2-40B4-BE49-F238E27FC236}">
                  <a16:creationId xmlns:a16="http://schemas.microsoft.com/office/drawing/2014/main" id="{FEC0B2B5-F374-4BDD-83F7-2946FFF1859D}"/>
                </a:ext>
              </a:extLst>
            </p:cNvPr>
            <p:cNvSpPr>
              <a:spLocks noChangeAspect="1" noEditPoints="1"/>
            </p:cNvSpPr>
            <p:nvPr/>
          </p:nvSpPr>
          <p:spPr bwMode="auto">
            <a:xfrm>
              <a:off x="1511954" y="5205641"/>
              <a:ext cx="331330" cy="332509"/>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7" name="Group 26">
            <a:extLst>
              <a:ext uri="{FF2B5EF4-FFF2-40B4-BE49-F238E27FC236}">
                <a16:creationId xmlns:a16="http://schemas.microsoft.com/office/drawing/2014/main" id="{C3F1AC70-C0A1-4B5F-9522-5998485D91D1}"/>
              </a:ext>
            </a:extLst>
          </p:cNvPr>
          <p:cNvGrpSpPr/>
          <p:nvPr/>
        </p:nvGrpSpPr>
        <p:grpSpPr>
          <a:xfrm>
            <a:off x="5969228" y="5203908"/>
            <a:ext cx="1630968" cy="975098"/>
            <a:chOff x="5969192" y="5204150"/>
            <a:chExt cx="1631199" cy="975236"/>
          </a:xfrm>
        </p:grpSpPr>
        <p:sp>
          <p:nvSpPr>
            <p:cNvPr id="115" name="Rectangle 114">
              <a:extLst>
                <a:ext uri="{FF2B5EF4-FFF2-40B4-BE49-F238E27FC236}">
                  <a16:creationId xmlns:a16="http://schemas.microsoft.com/office/drawing/2014/main" id="{03602A65-F545-430A-A6A3-97B4A7329C6F}"/>
                </a:ext>
              </a:extLst>
            </p:cNvPr>
            <p:cNvSpPr/>
            <p:nvPr/>
          </p:nvSpPr>
          <p:spPr bwMode="auto">
            <a:xfrm>
              <a:off x="6469691" y="5204150"/>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72" name="Title 1">
              <a:extLst>
                <a:ext uri="{FF2B5EF4-FFF2-40B4-BE49-F238E27FC236}">
                  <a16:creationId xmlns:a16="http://schemas.microsoft.com/office/drawing/2014/main" id="{D9A7F956-C5FE-46E6-9ADE-8F72ACAF772B}"/>
                </a:ext>
              </a:extLst>
            </p:cNvPr>
            <p:cNvSpPr txBox="1">
              <a:spLocks/>
            </p:cNvSpPr>
            <p:nvPr/>
          </p:nvSpPr>
          <p:spPr>
            <a:xfrm>
              <a:off x="5969192" y="5839397"/>
              <a:ext cx="1631199"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EMEA</a:t>
              </a:r>
            </a:p>
          </p:txBody>
        </p:sp>
        <p:sp>
          <p:nvSpPr>
            <p:cNvPr id="149" name="manager" title="Icon of three people with lines connecting them">
              <a:extLst>
                <a:ext uri="{FF2B5EF4-FFF2-40B4-BE49-F238E27FC236}">
                  <a16:creationId xmlns:a16="http://schemas.microsoft.com/office/drawing/2014/main" id="{CEEF05C4-05C7-4790-9583-16163ACF2353}"/>
                </a:ext>
              </a:extLst>
            </p:cNvPr>
            <p:cNvSpPr>
              <a:spLocks noChangeAspect="1" noEditPoints="1"/>
            </p:cNvSpPr>
            <p:nvPr/>
          </p:nvSpPr>
          <p:spPr bwMode="auto">
            <a:xfrm>
              <a:off x="6604229" y="5330648"/>
              <a:ext cx="362880" cy="36576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30" name="Group 229">
            <a:extLst>
              <a:ext uri="{FF2B5EF4-FFF2-40B4-BE49-F238E27FC236}">
                <a16:creationId xmlns:a16="http://schemas.microsoft.com/office/drawing/2014/main" id="{431C2581-48F8-4A48-AAA1-DAE3D6BF1FF2}"/>
              </a:ext>
            </a:extLst>
          </p:cNvPr>
          <p:cNvGrpSpPr/>
          <p:nvPr/>
        </p:nvGrpSpPr>
        <p:grpSpPr>
          <a:xfrm>
            <a:off x="3164091" y="3666439"/>
            <a:ext cx="1959948" cy="924216"/>
            <a:chOff x="3163657" y="3666463"/>
            <a:chExt cx="1960226" cy="924347"/>
          </a:xfrm>
        </p:grpSpPr>
        <p:sp>
          <p:nvSpPr>
            <p:cNvPr id="130" name="Pentagon 129">
              <a:extLst>
                <a:ext uri="{FF2B5EF4-FFF2-40B4-BE49-F238E27FC236}">
                  <a16:creationId xmlns:a16="http://schemas.microsoft.com/office/drawing/2014/main" id="{08C8BA5F-2B9E-4E2D-B63E-FB0834C3CD67}"/>
                </a:ext>
              </a:extLst>
            </p:cNvPr>
            <p:cNvSpPr/>
            <p:nvPr/>
          </p:nvSpPr>
          <p:spPr bwMode="auto">
            <a:xfrm>
              <a:off x="3822851" y="3959932"/>
              <a:ext cx="657534" cy="630878"/>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93" name="Title 1">
              <a:extLst>
                <a:ext uri="{FF2B5EF4-FFF2-40B4-BE49-F238E27FC236}">
                  <a16:creationId xmlns:a16="http://schemas.microsoft.com/office/drawing/2014/main" id="{9DF8C512-568D-4903-B587-B0BF7F26194D}"/>
                </a:ext>
              </a:extLst>
            </p:cNvPr>
            <p:cNvSpPr txBox="1">
              <a:spLocks/>
            </p:cNvSpPr>
            <p:nvPr/>
          </p:nvSpPr>
          <p:spPr>
            <a:xfrm>
              <a:off x="3163657" y="3666463"/>
              <a:ext cx="1960226" cy="339989"/>
            </a:xfrm>
            <a:prstGeom prst="rect">
              <a:avLst/>
            </a:prstGeom>
            <a:ln>
              <a:noFill/>
            </a:ln>
          </p:spPr>
          <p:txBody>
            <a:bodyPr vert="horz" lIns="93207" tIns="46604" rIns="93207" bIns="4660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1881" rtl="0" eaLnBrk="1" fontAlgn="auto" latinLnBrk="0" hangingPunct="1">
                <a:lnSpc>
                  <a:spcPct val="100000"/>
                </a:lnSpc>
                <a:spcBef>
                  <a:spcPct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panose="020B0702040204020203" pitchFamily="34" charset="0"/>
                  <a:ea typeface="+mj-ea"/>
                  <a:cs typeface="Segoe UI" panose="020B0502040204020203" pitchFamily="34" charset="0"/>
                </a:rPr>
                <a:t>Records center</a:t>
              </a:r>
            </a:p>
          </p:txBody>
        </p:sp>
        <p:sp>
          <p:nvSpPr>
            <p:cNvPr id="151" name="safe" title="Icon of a locked safe">
              <a:extLst>
                <a:ext uri="{FF2B5EF4-FFF2-40B4-BE49-F238E27FC236}">
                  <a16:creationId xmlns:a16="http://schemas.microsoft.com/office/drawing/2014/main" id="{B4278618-D97C-414C-8E52-E5C83CA4193B}"/>
                </a:ext>
              </a:extLst>
            </p:cNvPr>
            <p:cNvSpPr>
              <a:spLocks noChangeAspect="1" noEditPoints="1"/>
            </p:cNvSpPr>
            <p:nvPr/>
          </p:nvSpPr>
          <p:spPr bwMode="auto">
            <a:xfrm>
              <a:off x="3985536" y="4157881"/>
              <a:ext cx="313720" cy="332509"/>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40679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wipe(up)">
                                      <p:cBhvr>
                                        <p:cTn id="7" dur="500"/>
                                        <p:tgtEl>
                                          <p:spTgt spid="25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3"/>
                                        </p:tgtEl>
                                        <p:attrNameLst>
                                          <p:attrName>style.visibility</p:attrName>
                                        </p:attrNameLst>
                                      </p:cBhvr>
                                      <p:to>
                                        <p:strVal val="visible"/>
                                      </p:to>
                                    </p:set>
                                    <p:animEffect transition="in" filter="wipe(down)">
                                      <p:cBhvr>
                                        <p:cTn id="11" dur="5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5532272" cy="917575"/>
          </a:xfrm>
        </p:spPr>
        <p:txBody>
          <a:bodyPr/>
          <a:lstStyle/>
          <a:p>
            <a:r>
              <a:rPr lang="es-MX" dirty="0"/>
              <a:t>Sitios de </a:t>
            </a:r>
            <a:r>
              <a:rPr lang="es-MX" dirty="0" err="1"/>
              <a:t>hub</a:t>
            </a:r>
            <a:r>
              <a:rPr lang="es-MX" dirty="0"/>
              <a:t> de SharePoint en movimiento</a:t>
            </a:r>
            <a:endParaRPr lang="en-US" dirty="0"/>
          </a:p>
        </p:txBody>
      </p:sp>
      <p:sp>
        <p:nvSpPr>
          <p:cNvPr id="6" name="Text Placeholder 5"/>
          <p:cNvSpPr>
            <a:spLocks noGrp="1"/>
          </p:cNvSpPr>
          <p:nvPr>
            <p:ph type="body" sz="quarter" idx="10"/>
          </p:nvPr>
        </p:nvSpPr>
        <p:spPr>
          <a:xfrm>
            <a:off x="274639" y="2523569"/>
            <a:ext cx="5136347" cy="4616648"/>
          </a:xfrm>
        </p:spPr>
        <p:txBody>
          <a:bodyPr/>
          <a:lstStyle/>
          <a:p>
            <a:pPr marL="0" indent="0">
              <a:lnSpc>
                <a:spcPct val="100000"/>
              </a:lnSpc>
              <a:spcBef>
                <a:spcPts val="0"/>
              </a:spcBef>
              <a:buNone/>
            </a:pPr>
            <a:r>
              <a:rPr lang="es-MX" dirty="0">
                <a:solidFill>
                  <a:schemeClr val="tx1"/>
                </a:solidFill>
              </a:rPr>
              <a:t>Disponible en las aplicaciones nativas de SharePoint</a:t>
            </a:r>
          </a:p>
          <a:p>
            <a:pPr marL="0" indent="0">
              <a:lnSpc>
                <a:spcPct val="100000"/>
              </a:lnSpc>
              <a:spcBef>
                <a:spcPts val="0"/>
              </a:spcBef>
              <a:buNone/>
            </a:pPr>
            <a:endParaRPr lang="es-MX" dirty="0">
              <a:solidFill>
                <a:schemeClr val="tx1"/>
              </a:solidFill>
            </a:endParaRPr>
          </a:p>
          <a:p>
            <a:pPr marL="0" indent="0">
              <a:lnSpc>
                <a:spcPct val="100000"/>
              </a:lnSpc>
              <a:spcBef>
                <a:spcPts val="0"/>
              </a:spcBef>
              <a:buNone/>
            </a:pPr>
            <a:r>
              <a:rPr lang="es-MX" dirty="0">
                <a:solidFill>
                  <a:schemeClr val="tx1"/>
                </a:solidFill>
              </a:rPr>
              <a:t>Totalmente receptivo: todo funciona en navegadores móviles</a:t>
            </a:r>
            <a:endParaRPr lang="en-US" sz="3200" dirty="0">
              <a:solidFill>
                <a:schemeClr val="accent3"/>
              </a:solidFill>
            </a:endParaRPr>
          </a:p>
          <a:p>
            <a:pPr marL="0" indent="0">
              <a:lnSpc>
                <a:spcPct val="100000"/>
              </a:lnSpc>
              <a:spcBef>
                <a:spcPts val="0"/>
              </a:spcBef>
              <a:buNone/>
            </a:pPr>
            <a:endParaRPr lang="en-US" dirty="0">
              <a:solidFill>
                <a:schemeClr val="accent3"/>
              </a:solidFill>
            </a:endParaRPr>
          </a:p>
        </p:txBody>
      </p:sp>
      <p:pic>
        <p:nvPicPr>
          <p:cNvPr id="5" name="Picture 4">
            <a:extLst>
              <a:ext uri="{FF2B5EF4-FFF2-40B4-BE49-F238E27FC236}">
                <a16:creationId xmlns:a16="http://schemas.microsoft.com/office/drawing/2014/main" id="{43FE5AE9-E38E-413B-B1B6-64C48C0D3B0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41659" y="604454"/>
            <a:ext cx="3766787" cy="6258154"/>
          </a:xfrm>
          <a:prstGeom prst="rect">
            <a:avLst/>
          </a:prstGeom>
        </p:spPr>
      </p:pic>
    </p:spTree>
    <p:extLst>
      <p:ext uri="{BB962C8B-B14F-4D97-AF65-F5344CB8AC3E}">
        <p14:creationId xmlns:p14="http://schemas.microsoft.com/office/powerpoint/2010/main" val="397705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57">
            <a:extLst>
              <a:ext uri="{FF2B5EF4-FFF2-40B4-BE49-F238E27FC236}">
                <a16:creationId xmlns:a16="http://schemas.microsoft.com/office/drawing/2014/main" id="{7E4A6204-8913-4A23-96A7-6289409A86C9}"/>
              </a:ext>
            </a:extLst>
          </p:cNvPr>
          <p:cNvGrpSpPr>
            <a:grpSpLocks noChangeAspect="1"/>
          </p:cNvGrpSpPr>
          <p:nvPr/>
        </p:nvGrpSpPr>
        <p:grpSpPr bwMode="auto">
          <a:xfrm>
            <a:off x="470315" y="3383402"/>
            <a:ext cx="1676771" cy="1450674"/>
            <a:chOff x="3828" y="2129"/>
            <a:chExt cx="178" cy="154"/>
          </a:xfrm>
        </p:grpSpPr>
        <p:sp>
          <p:nvSpPr>
            <p:cNvPr id="46" name="Freeform 58">
              <a:extLst>
                <a:ext uri="{FF2B5EF4-FFF2-40B4-BE49-F238E27FC236}">
                  <a16:creationId xmlns:a16="http://schemas.microsoft.com/office/drawing/2014/main" id="{BEBCEC50-134B-45B8-BC77-9ABEC707D3E0}"/>
                </a:ext>
              </a:extLst>
            </p:cNvPr>
            <p:cNvSpPr>
              <a:spLocks noEditPoints="1"/>
            </p:cNvSpPr>
            <p:nvPr/>
          </p:nvSpPr>
          <p:spPr bwMode="auto">
            <a:xfrm>
              <a:off x="3828" y="2129"/>
              <a:ext cx="163" cy="145"/>
            </a:xfrm>
            <a:custGeom>
              <a:avLst/>
              <a:gdLst>
                <a:gd name="T0" fmla="*/ 95 w 163"/>
                <a:gd name="T1" fmla="*/ 145 h 145"/>
                <a:gd name="T2" fmla="*/ 0 w 163"/>
                <a:gd name="T3" fmla="*/ 145 h 145"/>
                <a:gd name="T4" fmla="*/ 0 w 163"/>
                <a:gd name="T5" fmla="*/ 0 h 145"/>
                <a:gd name="T6" fmla="*/ 163 w 163"/>
                <a:gd name="T7" fmla="*/ 0 h 145"/>
                <a:gd name="T8" fmla="*/ 163 w 163"/>
                <a:gd name="T9" fmla="*/ 77 h 145"/>
                <a:gd name="T10" fmla="*/ 0 w 163"/>
                <a:gd name="T11" fmla="*/ 22 h 145"/>
                <a:gd name="T12" fmla="*/ 163 w 163"/>
                <a:gd name="T13" fmla="*/ 22 h 145"/>
                <a:gd name="T14" fmla="*/ 144 w 163"/>
                <a:gd name="T15" fmla="*/ 0 h 145"/>
                <a:gd name="T16" fmla="*/ 144 w 163"/>
                <a:gd name="T17" fmla="*/ 22 h 145"/>
                <a:gd name="T18" fmla="*/ 123 w 163"/>
                <a:gd name="T19" fmla="*/ 0 h 145"/>
                <a:gd name="T20" fmla="*/ 123 w 163"/>
                <a:gd name="T21" fmla="*/ 22 h 145"/>
                <a:gd name="T22" fmla="*/ 104 w 163"/>
                <a:gd name="T23" fmla="*/ 0 h 145"/>
                <a:gd name="T24" fmla="*/ 104 w 163"/>
                <a:gd name="T25" fmla="*/ 2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 h="145">
                  <a:moveTo>
                    <a:pt x="95" y="145"/>
                  </a:moveTo>
                  <a:lnTo>
                    <a:pt x="0" y="145"/>
                  </a:lnTo>
                  <a:lnTo>
                    <a:pt x="0" y="0"/>
                  </a:lnTo>
                  <a:lnTo>
                    <a:pt x="163" y="0"/>
                  </a:lnTo>
                  <a:lnTo>
                    <a:pt x="163" y="77"/>
                  </a:lnTo>
                  <a:moveTo>
                    <a:pt x="0" y="22"/>
                  </a:moveTo>
                  <a:lnTo>
                    <a:pt x="163" y="22"/>
                  </a:lnTo>
                  <a:moveTo>
                    <a:pt x="144" y="0"/>
                  </a:moveTo>
                  <a:lnTo>
                    <a:pt x="144" y="22"/>
                  </a:lnTo>
                  <a:moveTo>
                    <a:pt x="123" y="0"/>
                  </a:moveTo>
                  <a:lnTo>
                    <a:pt x="123" y="22"/>
                  </a:lnTo>
                  <a:moveTo>
                    <a:pt x="104" y="0"/>
                  </a:moveTo>
                  <a:lnTo>
                    <a:pt x="104" y="22"/>
                  </a:lnTo>
                </a:path>
              </a:pathLst>
            </a:custGeom>
            <a:noFill/>
            <a:ln w="381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Freeform 59">
              <a:extLst>
                <a:ext uri="{FF2B5EF4-FFF2-40B4-BE49-F238E27FC236}">
                  <a16:creationId xmlns:a16="http://schemas.microsoft.com/office/drawing/2014/main" id="{00F1483D-BEF1-4A61-BC59-804192054C67}"/>
                </a:ext>
              </a:extLst>
            </p:cNvPr>
            <p:cNvSpPr>
              <a:spLocks noEditPoints="1"/>
            </p:cNvSpPr>
            <p:nvPr/>
          </p:nvSpPr>
          <p:spPr bwMode="auto">
            <a:xfrm>
              <a:off x="3923" y="2219"/>
              <a:ext cx="83" cy="64"/>
            </a:xfrm>
            <a:custGeom>
              <a:avLst/>
              <a:gdLst>
                <a:gd name="T0" fmla="*/ 24 w 39"/>
                <a:gd name="T1" fmla="*/ 17 h 30"/>
                <a:gd name="T2" fmla="*/ 32 w 39"/>
                <a:gd name="T3" fmla="*/ 10 h 30"/>
                <a:gd name="T4" fmla="*/ 39 w 39"/>
                <a:gd name="T5" fmla="*/ 17 h 30"/>
                <a:gd name="T6" fmla="*/ 32 w 39"/>
                <a:gd name="T7" fmla="*/ 0 h 30"/>
                <a:gd name="T8" fmla="*/ 27 w 39"/>
                <a:gd name="T9" fmla="*/ 5 h 30"/>
                <a:gd name="T10" fmla="*/ 32 w 39"/>
                <a:gd name="T11" fmla="*/ 10 h 30"/>
                <a:gd name="T12" fmla="*/ 37 w 39"/>
                <a:gd name="T13" fmla="*/ 5 h 30"/>
                <a:gd name="T14" fmla="*/ 32 w 39"/>
                <a:gd name="T15" fmla="*/ 0 h 30"/>
                <a:gd name="T16" fmla="*/ 27 w 39"/>
                <a:gd name="T17" fmla="*/ 30 h 30"/>
                <a:gd name="T18" fmla="*/ 20 w 39"/>
                <a:gd name="T19" fmla="*/ 23 h 30"/>
                <a:gd name="T20" fmla="*/ 12 w 39"/>
                <a:gd name="T21" fmla="*/ 30 h 30"/>
                <a:gd name="T22" fmla="*/ 20 w 39"/>
                <a:gd name="T23" fmla="*/ 13 h 30"/>
                <a:gd name="T24" fmla="*/ 15 w 39"/>
                <a:gd name="T25" fmla="*/ 18 h 30"/>
                <a:gd name="T26" fmla="*/ 20 w 39"/>
                <a:gd name="T27" fmla="*/ 23 h 30"/>
                <a:gd name="T28" fmla="*/ 25 w 39"/>
                <a:gd name="T29" fmla="*/ 18 h 30"/>
                <a:gd name="T30" fmla="*/ 20 w 39"/>
                <a:gd name="T31" fmla="*/ 13 h 30"/>
                <a:gd name="T32" fmla="*/ 15 w 39"/>
                <a:gd name="T33" fmla="*/ 17 h 30"/>
                <a:gd name="T34" fmla="*/ 8 w 39"/>
                <a:gd name="T35" fmla="*/ 10 h 30"/>
                <a:gd name="T36" fmla="*/ 0 w 39"/>
                <a:gd name="T37" fmla="*/ 17 h 30"/>
                <a:gd name="T38" fmla="*/ 8 w 39"/>
                <a:gd name="T39" fmla="*/ 0 h 30"/>
                <a:gd name="T40" fmla="*/ 3 w 39"/>
                <a:gd name="T41" fmla="*/ 5 h 30"/>
                <a:gd name="T42" fmla="*/ 8 w 39"/>
                <a:gd name="T43" fmla="*/ 10 h 30"/>
                <a:gd name="T44" fmla="*/ 13 w 39"/>
                <a:gd name="T45" fmla="*/ 5 h 30"/>
                <a:gd name="T46" fmla="*/ 8 w 39"/>
                <a:gd name="T4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0">
                  <a:moveTo>
                    <a:pt x="24" y="17"/>
                  </a:moveTo>
                  <a:cubicBezTo>
                    <a:pt x="24" y="13"/>
                    <a:pt x="28" y="10"/>
                    <a:pt x="32" y="10"/>
                  </a:cubicBezTo>
                  <a:cubicBezTo>
                    <a:pt x="36" y="10"/>
                    <a:pt x="39" y="13"/>
                    <a:pt x="39" y="17"/>
                  </a:cubicBezTo>
                  <a:moveTo>
                    <a:pt x="32" y="0"/>
                  </a:moveTo>
                  <a:cubicBezTo>
                    <a:pt x="29" y="0"/>
                    <a:pt x="27" y="2"/>
                    <a:pt x="27" y="5"/>
                  </a:cubicBezTo>
                  <a:cubicBezTo>
                    <a:pt x="27" y="7"/>
                    <a:pt x="29" y="10"/>
                    <a:pt x="32" y="10"/>
                  </a:cubicBezTo>
                  <a:cubicBezTo>
                    <a:pt x="34" y="10"/>
                    <a:pt x="37" y="7"/>
                    <a:pt x="37" y="5"/>
                  </a:cubicBezTo>
                  <a:cubicBezTo>
                    <a:pt x="37" y="2"/>
                    <a:pt x="34" y="0"/>
                    <a:pt x="32" y="0"/>
                  </a:cubicBezTo>
                  <a:close/>
                  <a:moveTo>
                    <a:pt x="27" y="30"/>
                  </a:moveTo>
                  <a:cubicBezTo>
                    <a:pt x="27" y="26"/>
                    <a:pt x="24" y="23"/>
                    <a:pt x="20" y="23"/>
                  </a:cubicBezTo>
                  <a:cubicBezTo>
                    <a:pt x="16" y="23"/>
                    <a:pt x="12" y="26"/>
                    <a:pt x="12" y="30"/>
                  </a:cubicBezTo>
                  <a:moveTo>
                    <a:pt x="20" y="13"/>
                  </a:moveTo>
                  <a:cubicBezTo>
                    <a:pt x="17" y="13"/>
                    <a:pt x="15" y="15"/>
                    <a:pt x="15" y="18"/>
                  </a:cubicBezTo>
                  <a:cubicBezTo>
                    <a:pt x="15" y="20"/>
                    <a:pt x="17" y="23"/>
                    <a:pt x="20" y="23"/>
                  </a:cubicBezTo>
                  <a:cubicBezTo>
                    <a:pt x="22" y="23"/>
                    <a:pt x="25" y="20"/>
                    <a:pt x="25" y="18"/>
                  </a:cubicBezTo>
                  <a:cubicBezTo>
                    <a:pt x="25" y="15"/>
                    <a:pt x="22" y="13"/>
                    <a:pt x="20" y="13"/>
                  </a:cubicBezTo>
                  <a:close/>
                  <a:moveTo>
                    <a:pt x="15" y="17"/>
                  </a:moveTo>
                  <a:cubicBezTo>
                    <a:pt x="15" y="13"/>
                    <a:pt x="12" y="10"/>
                    <a:pt x="8" y="10"/>
                  </a:cubicBezTo>
                  <a:cubicBezTo>
                    <a:pt x="4" y="10"/>
                    <a:pt x="0" y="13"/>
                    <a:pt x="0" y="17"/>
                  </a:cubicBezTo>
                  <a:moveTo>
                    <a:pt x="8" y="0"/>
                  </a:moveTo>
                  <a:cubicBezTo>
                    <a:pt x="5" y="0"/>
                    <a:pt x="3" y="2"/>
                    <a:pt x="3" y="5"/>
                  </a:cubicBezTo>
                  <a:cubicBezTo>
                    <a:pt x="3" y="7"/>
                    <a:pt x="5" y="10"/>
                    <a:pt x="8" y="10"/>
                  </a:cubicBezTo>
                  <a:cubicBezTo>
                    <a:pt x="10" y="10"/>
                    <a:pt x="13" y="7"/>
                    <a:pt x="13" y="5"/>
                  </a:cubicBezTo>
                  <a:cubicBezTo>
                    <a:pt x="13" y="2"/>
                    <a:pt x="10" y="0"/>
                    <a:pt x="8" y="0"/>
                  </a:cubicBezTo>
                  <a:close/>
                </a:path>
              </a:pathLst>
            </a:custGeom>
            <a:noFill/>
            <a:ln w="381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8" name="Graphic 371">
            <a:extLst>
              <a:ext uri="{FF2B5EF4-FFF2-40B4-BE49-F238E27FC236}">
                <a16:creationId xmlns:a16="http://schemas.microsoft.com/office/drawing/2014/main" id="{8C1113D3-750B-44B9-8359-34370818BDC6}"/>
              </a:ext>
            </a:extLst>
          </p:cNvPr>
          <p:cNvGrpSpPr/>
          <p:nvPr/>
        </p:nvGrpSpPr>
        <p:grpSpPr>
          <a:xfrm>
            <a:off x="7564304" y="3380010"/>
            <a:ext cx="2087000" cy="1454066"/>
            <a:chOff x="6099175" y="3416300"/>
            <a:chExt cx="232409" cy="161925"/>
          </a:xfrm>
        </p:grpSpPr>
        <p:sp>
          <p:nvSpPr>
            <p:cNvPr id="19" name="Freeform: Shape 18">
              <a:extLst>
                <a:ext uri="{FF2B5EF4-FFF2-40B4-BE49-F238E27FC236}">
                  <a16:creationId xmlns:a16="http://schemas.microsoft.com/office/drawing/2014/main" id="{F3A27AC6-CE2B-4FCD-8D65-228B544EB4BD}"/>
                </a:ext>
              </a:extLst>
            </p:cNvPr>
            <p:cNvSpPr/>
            <p:nvPr/>
          </p:nvSpPr>
          <p:spPr>
            <a:xfrm>
              <a:off x="6099175" y="3416300"/>
              <a:ext cx="180975" cy="161925"/>
            </a:xfrm>
            <a:custGeom>
              <a:avLst/>
              <a:gdLst/>
              <a:ahLst/>
              <a:cxnLst/>
              <a:rect l="0" t="0" r="0" b="0"/>
              <a:pathLst>
                <a:path w="180975" h="161925">
                  <a:moveTo>
                    <a:pt x="108585" y="161925"/>
                  </a:moveTo>
                  <a:lnTo>
                    <a:pt x="0" y="161925"/>
                  </a:lnTo>
                  <a:lnTo>
                    <a:pt x="0" y="0"/>
                  </a:lnTo>
                  <a:lnTo>
                    <a:pt x="184785" y="0"/>
                  </a:lnTo>
                  <a:lnTo>
                    <a:pt x="184785" y="85725"/>
                  </a:lnTo>
                  <a:moveTo>
                    <a:pt x="0" y="23813"/>
                  </a:moveTo>
                  <a:lnTo>
                    <a:pt x="184785" y="23813"/>
                  </a:lnTo>
                  <a:moveTo>
                    <a:pt x="161925" y="0"/>
                  </a:moveTo>
                  <a:lnTo>
                    <a:pt x="161925" y="23813"/>
                  </a:lnTo>
                  <a:moveTo>
                    <a:pt x="139065" y="0"/>
                  </a:moveTo>
                  <a:lnTo>
                    <a:pt x="139065" y="23813"/>
                  </a:lnTo>
                  <a:moveTo>
                    <a:pt x="116205" y="0"/>
                  </a:moveTo>
                  <a:lnTo>
                    <a:pt x="116205" y="23813"/>
                  </a:lnTo>
                </a:path>
              </a:pathLst>
            </a:custGeom>
            <a:noFill/>
            <a:ln w="38100" cap="flat">
              <a:solidFill>
                <a:schemeClr val="tx1"/>
              </a:solid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Shape 19">
              <a:extLst>
                <a:ext uri="{FF2B5EF4-FFF2-40B4-BE49-F238E27FC236}">
                  <a16:creationId xmlns:a16="http://schemas.microsoft.com/office/drawing/2014/main" id="{3CAD26DC-CCE8-433C-85BB-AA578935C54B}"/>
                </a:ext>
              </a:extLst>
            </p:cNvPr>
            <p:cNvSpPr/>
            <p:nvPr/>
          </p:nvSpPr>
          <p:spPr>
            <a:xfrm>
              <a:off x="6217284" y="3521075"/>
              <a:ext cx="114300" cy="57150"/>
            </a:xfrm>
            <a:custGeom>
              <a:avLst/>
              <a:gdLst/>
              <a:ahLst/>
              <a:cxnLst/>
              <a:rect l="0" t="0" r="0" b="0"/>
              <a:pathLst>
                <a:path w="114300" h="57150">
                  <a:moveTo>
                    <a:pt x="28575" y="57150"/>
                  </a:moveTo>
                  <a:lnTo>
                    <a:pt x="0" y="28575"/>
                  </a:lnTo>
                  <a:lnTo>
                    <a:pt x="28575" y="0"/>
                  </a:lnTo>
                  <a:moveTo>
                    <a:pt x="47625" y="57150"/>
                  </a:moveTo>
                  <a:lnTo>
                    <a:pt x="66675" y="0"/>
                  </a:lnTo>
                  <a:moveTo>
                    <a:pt x="85725" y="57150"/>
                  </a:moveTo>
                  <a:lnTo>
                    <a:pt x="114300" y="28575"/>
                  </a:lnTo>
                  <a:lnTo>
                    <a:pt x="85725" y="0"/>
                  </a:lnTo>
                </a:path>
              </a:pathLst>
            </a:custGeom>
            <a:noFill/>
            <a:ln w="38100" cap="flat">
              <a:solidFill>
                <a:srgbClr val="D83B01"/>
              </a:solid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4" name="Graphic 91">
            <a:extLst>
              <a:ext uri="{FF2B5EF4-FFF2-40B4-BE49-F238E27FC236}">
                <a16:creationId xmlns:a16="http://schemas.microsoft.com/office/drawing/2014/main" id="{5062CC96-3DB2-4A69-912C-FC64A5A4F2EB}"/>
              </a:ext>
            </a:extLst>
          </p:cNvPr>
          <p:cNvGrpSpPr/>
          <p:nvPr/>
        </p:nvGrpSpPr>
        <p:grpSpPr>
          <a:xfrm>
            <a:off x="9836483" y="3349157"/>
            <a:ext cx="2304298" cy="1536196"/>
            <a:chOff x="6089649" y="3411537"/>
            <a:chExt cx="257175" cy="171450"/>
          </a:xfrm>
        </p:grpSpPr>
        <p:sp>
          <p:nvSpPr>
            <p:cNvPr id="26" name="Freeform: Shape 25">
              <a:extLst>
                <a:ext uri="{FF2B5EF4-FFF2-40B4-BE49-F238E27FC236}">
                  <a16:creationId xmlns:a16="http://schemas.microsoft.com/office/drawing/2014/main" id="{0CD5902D-9DC5-46F2-9FA1-E358C58590AE}"/>
                </a:ext>
              </a:extLst>
            </p:cNvPr>
            <p:cNvSpPr/>
            <p:nvPr/>
          </p:nvSpPr>
          <p:spPr>
            <a:xfrm>
              <a:off x="6094412" y="3416300"/>
              <a:ext cx="180975" cy="161925"/>
            </a:xfrm>
            <a:custGeom>
              <a:avLst/>
              <a:gdLst/>
              <a:ahLst/>
              <a:cxnLst/>
              <a:rect l="0" t="0" r="0" b="0"/>
              <a:pathLst>
                <a:path w="180975" h="161925">
                  <a:moveTo>
                    <a:pt x="104775" y="161925"/>
                  </a:moveTo>
                  <a:lnTo>
                    <a:pt x="0" y="161925"/>
                  </a:lnTo>
                  <a:lnTo>
                    <a:pt x="0" y="0"/>
                  </a:lnTo>
                  <a:lnTo>
                    <a:pt x="184785" y="0"/>
                  </a:lnTo>
                  <a:lnTo>
                    <a:pt x="184785" y="47625"/>
                  </a:lnTo>
                  <a:moveTo>
                    <a:pt x="0" y="23813"/>
                  </a:moveTo>
                  <a:lnTo>
                    <a:pt x="184785" y="23813"/>
                  </a:lnTo>
                  <a:moveTo>
                    <a:pt x="161925" y="0"/>
                  </a:moveTo>
                  <a:lnTo>
                    <a:pt x="161925" y="23813"/>
                  </a:lnTo>
                  <a:moveTo>
                    <a:pt x="139065" y="0"/>
                  </a:moveTo>
                  <a:lnTo>
                    <a:pt x="139065" y="23813"/>
                  </a:lnTo>
                  <a:moveTo>
                    <a:pt x="116205" y="0"/>
                  </a:moveTo>
                  <a:lnTo>
                    <a:pt x="116205" y="23813"/>
                  </a:lnTo>
                </a:path>
              </a:pathLst>
            </a:custGeom>
            <a:noFill/>
            <a:ln w="38100" cap="flat">
              <a:solidFill>
                <a:schemeClr val="tx1"/>
              </a:solid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 name="Freeform: Shape 26">
              <a:extLst>
                <a:ext uri="{FF2B5EF4-FFF2-40B4-BE49-F238E27FC236}">
                  <a16:creationId xmlns:a16="http://schemas.microsoft.com/office/drawing/2014/main" id="{B26944B7-1639-470F-B799-D316F3290EEC}"/>
                </a:ext>
              </a:extLst>
            </p:cNvPr>
            <p:cNvSpPr/>
            <p:nvPr/>
          </p:nvSpPr>
          <p:spPr>
            <a:xfrm>
              <a:off x="6217284" y="3482975"/>
              <a:ext cx="123825" cy="95250"/>
            </a:xfrm>
            <a:custGeom>
              <a:avLst/>
              <a:gdLst/>
              <a:ahLst/>
              <a:cxnLst/>
              <a:rect l="0" t="0" r="0" b="0"/>
              <a:pathLst>
                <a:path w="123825" h="95250">
                  <a:moveTo>
                    <a:pt x="28575" y="95250"/>
                  </a:moveTo>
                  <a:lnTo>
                    <a:pt x="0" y="95250"/>
                  </a:lnTo>
                  <a:lnTo>
                    <a:pt x="0" y="66675"/>
                  </a:lnTo>
                  <a:lnTo>
                    <a:pt x="28575" y="66675"/>
                  </a:lnTo>
                  <a:lnTo>
                    <a:pt x="28575" y="95250"/>
                  </a:lnTo>
                  <a:close/>
                  <a:moveTo>
                    <a:pt x="76200" y="66675"/>
                  </a:moveTo>
                  <a:lnTo>
                    <a:pt x="47625" y="66675"/>
                  </a:lnTo>
                  <a:lnTo>
                    <a:pt x="47625" y="95250"/>
                  </a:lnTo>
                  <a:lnTo>
                    <a:pt x="76200" y="95250"/>
                  </a:lnTo>
                  <a:lnTo>
                    <a:pt x="76200" y="66675"/>
                  </a:lnTo>
                  <a:close/>
                  <a:moveTo>
                    <a:pt x="123825" y="66675"/>
                  </a:moveTo>
                  <a:lnTo>
                    <a:pt x="95250" y="66675"/>
                  </a:lnTo>
                  <a:lnTo>
                    <a:pt x="95250" y="95250"/>
                  </a:lnTo>
                  <a:lnTo>
                    <a:pt x="123825" y="95250"/>
                  </a:lnTo>
                  <a:lnTo>
                    <a:pt x="123825" y="66675"/>
                  </a:lnTo>
                  <a:close/>
                  <a:moveTo>
                    <a:pt x="76200" y="0"/>
                  </a:moveTo>
                  <a:lnTo>
                    <a:pt x="47625" y="0"/>
                  </a:lnTo>
                  <a:lnTo>
                    <a:pt x="47625" y="28575"/>
                  </a:lnTo>
                  <a:lnTo>
                    <a:pt x="76200" y="28575"/>
                  </a:lnTo>
                  <a:lnTo>
                    <a:pt x="76200" y="0"/>
                  </a:lnTo>
                  <a:close/>
                  <a:moveTo>
                    <a:pt x="109538" y="66675"/>
                  </a:moveTo>
                  <a:lnTo>
                    <a:pt x="109538" y="47625"/>
                  </a:lnTo>
                  <a:lnTo>
                    <a:pt x="14288" y="47625"/>
                  </a:lnTo>
                  <a:lnTo>
                    <a:pt x="14288" y="66675"/>
                  </a:lnTo>
                  <a:moveTo>
                    <a:pt x="61913" y="28575"/>
                  </a:moveTo>
                  <a:lnTo>
                    <a:pt x="61913" y="66675"/>
                  </a:lnTo>
                </a:path>
              </a:pathLst>
            </a:custGeom>
            <a:noFill/>
            <a:ln w="38100" cap="flat">
              <a:solidFill>
                <a:srgbClr val="D83B01"/>
              </a:solid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2" name="Graphic 82">
            <a:extLst>
              <a:ext uri="{FF2B5EF4-FFF2-40B4-BE49-F238E27FC236}">
                <a16:creationId xmlns:a16="http://schemas.microsoft.com/office/drawing/2014/main" id="{B7D509D3-E8DE-47D6-B9F1-9F7D50CFF8E1}"/>
              </a:ext>
            </a:extLst>
          </p:cNvPr>
          <p:cNvGrpSpPr/>
          <p:nvPr/>
        </p:nvGrpSpPr>
        <p:grpSpPr>
          <a:xfrm>
            <a:off x="2693178" y="1619517"/>
            <a:ext cx="1882090" cy="1539891"/>
            <a:chOff x="6113462" y="3411537"/>
            <a:chExt cx="209550" cy="171450"/>
          </a:xfrm>
        </p:grpSpPr>
        <p:sp>
          <p:nvSpPr>
            <p:cNvPr id="23" name="Freeform: Shape 22">
              <a:extLst>
                <a:ext uri="{FF2B5EF4-FFF2-40B4-BE49-F238E27FC236}">
                  <a16:creationId xmlns:a16="http://schemas.microsoft.com/office/drawing/2014/main" id="{56E97C96-5357-43A3-96F7-80E84C2AAA5F}"/>
                </a:ext>
              </a:extLst>
            </p:cNvPr>
            <p:cNvSpPr/>
            <p:nvPr/>
          </p:nvSpPr>
          <p:spPr>
            <a:xfrm>
              <a:off x="6118225" y="3416300"/>
              <a:ext cx="180975" cy="161925"/>
            </a:xfrm>
            <a:custGeom>
              <a:avLst/>
              <a:gdLst/>
              <a:ahLst/>
              <a:cxnLst/>
              <a:rect l="0" t="0" r="0" b="0"/>
              <a:pathLst>
                <a:path w="180975" h="161925">
                  <a:moveTo>
                    <a:pt x="85725" y="161925"/>
                  </a:moveTo>
                  <a:lnTo>
                    <a:pt x="0" y="161925"/>
                  </a:lnTo>
                  <a:lnTo>
                    <a:pt x="0" y="0"/>
                  </a:lnTo>
                  <a:lnTo>
                    <a:pt x="184785" y="0"/>
                  </a:lnTo>
                  <a:lnTo>
                    <a:pt x="184785" y="106680"/>
                  </a:lnTo>
                  <a:moveTo>
                    <a:pt x="0" y="23813"/>
                  </a:moveTo>
                  <a:lnTo>
                    <a:pt x="184785" y="23813"/>
                  </a:lnTo>
                  <a:moveTo>
                    <a:pt x="161925" y="0"/>
                  </a:moveTo>
                  <a:lnTo>
                    <a:pt x="161925" y="23813"/>
                  </a:lnTo>
                  <a:moveTo>
                    <a:pt x="139065" y="0"/>
                  </a:moveTo>
                  <a:lnTo>
                    <a:pt x="139065" y="23813"/>
                  </a:lnTo>
                  <a:moveTo>
                    <a:pt x="116205" y="0"/>
                  </a:moveTo>
                  <a:lnTo>
                    <a:pt x="116205" y="23813"/>
                  </a:lnTo>
                </a:path>
              </a:pathLst>
            </a:custGeom>
            <a:noFill/>
            <a:ln w="38100" cap="flat">
              <a:solidFill>
                <a:schemeClr val="tx1"/>
              </a:solid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reeform: Shape 29">
              <a:extLst>
                <a:ext uri="{FF2B5EF4-FFF2-40B4-BE49-F238E27FC236}">
                  <a16:creationId xmlns:a16="http://schemas.microsoft.com/office/drawing/2014/main" id="{B450ED75-99FD-42E4-9109-A4772AC86894}"/>
                </a:ext>
              </a:extLst>
            </p:cNvPr>
            <p:cNvSpPr/>
            <p:nvPr/>
          </p:nvSpPr>
          <p:spPr>
            <a:xfrm>
              <a:off x="6220142" y="3480569"/>
              <a:ext cx="95250" cy="95250"/>
            </a:xfrm>
            <a:custGeom>
              <a:avLst/>
              <a:gdLst/>
              <a:ahLst/>
              <a:cxnLst/>
              <a:rect l="0" t="0" r="0" b="0"/>
              <a:pathLst>
                <a:path w="95250" h="95250">
                  <a:moveTo>
                    <a:pt x="37148" y="50031"/>
                  </a:moveTo>
                  <a:cubicBezTo>
                    <a:pt x="40957" y="46221"/>
                    <a:pt x="46673" y="46221"/>
                    <a:pt x="50482" y="50031"/>
                  </a:cubicBezTo>
                  <a:cubicBezTo>
                    <a:pt x="54292" y="53841"/>
                    <a:pt x="54292" y="59556"/>
                    <a:pt x="50482" y="63366"/>
                  </a:cubicBezTo>
                  <a:cubicBezTo>
                    <a:pt x="46673" y="67176"/>
                    <a:pt x="40957" y="67176"/>
                    <a:pt x="37148" y="63366"/>
                  </a:cubicBezTo>
                  <a:cubicBezTo>
                    <a:pt x="33337" y="59556"/>
                    <a:pt x="33337" y="53841"/>
                    <a:pt x="37148" y="50031"/>
                  </a:cubicBezTo>
                  <a:close/>
                  <a:moveTo>
                    <a:pt x="2857" y="96703"/>
                  </a:moveTo>
                  <a:cubicBezTo>
                    <a:pt x="6667" y="100513"/>
                    <a:pt x="12382" y="100513"/>
                    <a:pt x="16192" y="96703"/>
                  </a:cubicBezTo>
                  <a:cubicBezTo>
                    <a:pt x="20003" y="92893"/>
                    <a:pt x="20003" y="87178"/>
                    <a:pt x="16192" y="83368"/>
                  </a:cubicBezTo>
                  <a:cubicBezTo>
                    <a:pt x="12382" y="79558"/>
                    <a:pt x="6667" y="79558"/>
                    <a:pt x="2857" y="83368"/>
                  </a:cubicBezTo>
                  <a:cubicBezTo>
                    <a:pt x="-952" y="87178"/>
                    <a:pt x="-952" y="92893"/>
                    <a:pt x="2857" y="96703"/>
                  </a:cubicBezTo>
                  <a:close/>
                  <a:moveTo>
                    <a:pt x="33337" y="18598"/>
                  </a:moveTo>
                  <a:cubicBezTo>
                    <a:pt x="38100" y="17646"/>
                    <a:pt x="41910" y="11931"/>
                    <a:pt x="40005" y="7168"/>
                  </a:cubicBezTo>
                  <a:cubicBezTo>
                    <a:pt x="38100" y="2406"/>
                    <a:pt x="33337" y="-1404"/>
                    <a:pt x="28575" y="501"/>
                  </a:cubicBezTo>
                  <a:cubicBezTo>
                    <a:pt x="23812" y="1453"/>
                    <a:pt x="20003" y="7168"/>
                    <a:pt x="21907" y="11931"/>
                  </a:cubicBezTo>
                  <a:cubicBezTo>
                    <a:pt x="23812" y="16693"/>
                    <a:pt x="28575" y="20503"/>
                    <a:pt x="33337" y="18598"/>
                  </a:cubicBezTo>
                  <a:close/>
                  <a:moveTo>
                    <a:pt x="83820" y="75748"/>
                  </a:moveTo>
                  <a:cubicBezTo>
                    <a:pt x="87630" y="79558"/>
                    <a:pt x="93345" y="79558"/>
                    <a:pt x="97155" y="75748"/>
                  </a:cubicBezTo>
                  <a:cubicBezTo>
                    <a:pt x="100965" y="71938"/>
                    <a:pt x="100965" y="66223"/>
                    <a:pt x="97155" y="62413"/>
                  </a:cubicBezTo>
                  <a:cubicBezTo>
                    <a:pt x="93345" y="58603"/>
                    <a:pt x="87630" y="58603"/>
                    <a:pt x="83820" y="62413"/>
                  </a:cubicBezTo>
                  <a:cubicBezTo>
                    <a:pt x="80010" y="65271"/>
                    <a:pt x="80010" y="71938"/>
                    <a:pt x="83820" y="75748"/>
                  </a:cubicBezTo>
                  <a:close/>
                  <a:moveTo>
                    <a:pt x="37148" y="63366"/>
                  </a:moveTo>
                  <a:lnTo>
                    <a:pt x="16192" y="83368"/>
                  </a:lnTo>
                  <a:moveTo>
                    <a:pt x="40957" y="47173"/>
                  </a:moveTo>
                  <a:lnTo>
                    <a:pt x="33337" y="18598"/>
                  </a:lnTo>
                  <a:moveTo>
                    <a:pt x="52388" y="58603"/>
                  </a:moveTo>
                  <a:lnTo>
                    <a:pt x="80963" y="66223"/>
                  </a:lnTo>
                </a:path>
              </a:pathLst>
            </a:custGeom>
            <a:noFill/>
            <a:ln w="38100" cap="flat">
              <a:solidFill>
                <a:srgbClr val="D83B01"/>
              </a:solid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39" name="Graphic 78">
            <a:extLst>
              <a:ext uri="{FF2B5EF4-FFF2-40B4-BE49-F238E27FC236}">
                <a16:creationId xmlns:a16="http://schemas.microsoft.com/office/drawing/2014/main" id="{9E4A4CE0-C22B-4222-9A12-80629CDB7240}"/>
              </a:ext>
            </a:extLst>
          </p:cNvPr>
          <p:cNvGrpSpPr/>
          <p:nvPr/>
        </p:nvGrpSpPr>
        <p:grpSpPr>
          <a:xfrm>
            <a:off x="5093632" y="3383402"/>
            <a:ext cx="1981970" cy="1403897"/>
            <a:chOff x="10828401" y="2222162"/>
            <a:chExt cx="228602" cy="161927"/>
          </a:xfrm>
        </p:grpSpPr>
        <p:sp>
          <p:nvSpPr>
            <p:cNvPr id="40" name="Freeform: Shape 39">
              <a:extLst>
                <a:ext uri="{FF2B5EF4-FFF2-40B4-BE49-F238E27FC236}">
                  <a16:creationId xmlns:a16="http://schemas.microsoft.com/office/drawing/2014/main" id="{80463D26-86CD-4B72-B8BC-EE3A3A0742E5}"/>
                </a:ext>
              </a:extLst>
            </p:cNvPr>
            <p:cNvSpPr/>
            <p:nvPr/>
          </p:nvSpPr>
          <p:spPr>
            <a:xfrm>
              <a:off x="10828401" y="2222162"/>
              <a:ext cx="180975" cy="161925"/>
            </a:xfrm>
            <a:custGeom>
              <a:avLst/>
              <a:gdLst/>
              <a:ahLst/>
              <a:cxnLst/>
              <a:rect l="0" t="0" r="0" b="0"/>
              <a:pathLst>
                <a:path w="180975" h="161925">
                  <a:moveTo>
                    <a:pt x="123825" y="161925"/>
                  </a:moveTo>
                  <a:lnTo>
                    <a:pt x="0" y="161925"/>
                  </a:lnTo>
                  <a:lnTo>
                    <a:pt x="0" y="0"/>
                  </a:lnTo>
                  <a:lnTo>
                    <a:pt x="184785" y="0"/>
                  </a:lnTo>
                  <a:lnTo>
                    <a:pt x="184785" y="80963"/>
                  </a:lnTo>
                  <a:moveTo>
                    <a:pt x="0" y="23813"/>
                  </a:moveTo>
                  <a:lnTo>
                    <a:pt x="184785" y="23813"/>
                  </a:lnTo>
                  <a:moveTo>
                    <a:pt x="161925" y="0"/>
                  </a:moveTo>
                  <a:lnTo>
                    <a:pt x="161925" y="23813"/>
                  </a:lnTo>
                  <a:moveTo>
                    <a:pt x="139065" y="0"/>
                  </a:moveTo>
                  <a:lnTo>
                    <a:pt x="139065" y="23813"/>
                  </a:lnTo>
                  <a:moveTo>
                    <a:pt x="116205" y="0"/>
                  </a:moveTo>
                  <a:lnTo>
                    <a:pt x="116205" y="23813"/>
                  </a:lnTo>
                </a:path>
              </a:pathLst>
            </a:custGeom>
            <a:noFill/>
            <a:ln w="38100" cap="flat">
              <a:solidFill>
                <a:schemeClr val="tx1"/>
              </a:solid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Freeform: Shape 40">
              <a:extLst>
                <a:ext uri="{FF2B5EF4-FFF2-40B4-BE49-F238E27FC236}">
                  <a16:creationId xmlns:a16="http://schemas.microsoft.com/office/drawing/2014/main" id="{BFF41AAD-357B-4614-8D06-6D4412EE049E}"/>
                </a:ext>
              </a:extLst>
            </p:cNvPr>
            <p:cNvSpPr/>
            <p:nvPr/>
          </p:nvSpPr>
          <p:spPr>
            <a:xfrm>
              <a:off x="10952228" y="2317414"/>
              <a:ext cx="104775" cy="66675"/>
            </a:xfrm>
            <a:custGeom>
              <a:avLst/>
              <a:gdLst/>
              <a:ahLst/>
              <a:cxnLst/>
              <a:rect l="0" t="0" r="0" b="0"/>
              <a:pathLst>
                <a:path w="104775" h="66675">
                  <a:moveTo>
                    <a:pt x="104775" y="57150"/>
                  </a:moveTo>
                  <a:lnTo>
                    <a:pt x="0" y="38100"/>
                  </a:lnTo>
                  <a:lnTo>
                    <a:pt x="0" y="19050"/>
                  </a:lnTo>
                  <a:lnTo>
                    <a:pt x="104775" y="0"/>
                  </a:lnTo>
                  <a:lnTo>
                    <a:pt x="104775" y="57150"/>
                  </a:lnTo>
                  <a:close/>
                  <a:moveTo>
                    <a:pt x="19050" y="41910"/>
                  </a:moveTo>
                  <a:cubicBezTo>
                    <a:pt x="19050" y="41910"/>
                    <a:pt x="19050" y="42863"/>
                    <a:pt x="19050" y="42863"/>
                  </a:cubicBezTo>
                  <a:cubicBezTo>
                    <a:pt x="19050" y="56197"/>
                    <a:pt x="29528" y="66675"/>
                    <a:pt x="42863" y="66675"/>
                  </a:cubicBezTo>
                  <a:cubicBezTo>
                    <a:pt x="53340" y="66675"/>
                    <a:pt x="62865" y="60007"/>
                    <a:pt x="65723" y="50483"/>
                  </a:cubicBezTo>
                </a:path>
              </a:pathLst>
            </a:custGeom>
            <a:noFill/>
            <a:ln w="38100" cap="flat">
              <a:solidFill>
                <a:srgbClr val="D83B01"/>
              </a:solid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cxnSp>
        <p:nvCxnSpPr>
          <p:cNvPr id="43" name="Straight Arrow Connector 42">
            <a:extLst>
              <a:ext uri="{FF2B5EF4-FFF2-40B4-BE49-F238E27FC236}">
                <a16:creationId xmlns:a16="http://schemas.microsoft.com/office/drawing/2014/main" id="{9CCC6796-62ED-495F-923D-C14FEAF5C39C}"/>
              </a:ext>
            </a:extLst>
          </p:cNvPr>
          <p:cNvCxnSpPr>
            <a:cxnSpLocks/>
          </p:cNvCxnSpPr>
          <p:nvPr/>
        </p:nvCxnSpPr>
        <p:spPr>
          <a:xfrm flipH="1">
            <a:off x="2057689" y="2905748"/>
            <a:ext cx="634734" cy="477654"/>
          </a:xfrm>
          <a:prstGeom prst="straightConnector1">
            <a:avLst/>
          </a:prstGeom>
          <a:ln w="381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56B5548-A2F5-4456-8EDA-2FE7A36F8909}"/>
              </a:ext>
            </a:extLst>
          </p:cNvPr>
          <p:cNvCxnSpPr>
            <a:cxnSpLocks/>
          </p:cNvCxnSpPr>
          <p:nvPr/>
        </p:nvCxnSpPr>
        <p:spPr>
          <a:xfrm flipH="1" flipV="1">
            <a:off x="4603697" y="3026382"/>
            <a:ext cx="435972" cy="328081"/>
          </a:xfrm>
          <a:prstGeom prst="straightConnector1">
            <a:avLst/>
          </a:prstGeom>
          <a:ln w="381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620B8C4-5BC5-4EED-A827-3973C4BB11E7}"/>
              </a:ext>
            </a:extLst>
          </p:cNvPr>
          <p:cNvSpPr txBox="1"/>
          <p:nvPr/>
        </p:nvSpPr>
        <p:spPr>
          <a:xfrm>
            <a:off x="2735957" y="3383402"/>
            <a:ext cx="1993615" cy="1820510"/>
          </a:xfrm>
          <a:prstGeom prst="rect">
            <a:avLst/>
          </a:prstGeom>
          <a:noFill/>
        </p:spPr>
        <p:txBody>
          <a:bodyPr wrap="non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2040" b="1" i="0" u="none" strike="noStrike" kern="1200" cap="none" spc="0" normalizeH="0" baseline="0" noProof="0" dirty="0">
                <a:ln>
                  <a:noFill/>
                </a:ln>
                <a:solidFill>
                  <a:srgbClr val="CDF4FF">
                    <a:lumMod val="75000"/>
                  </a:srgbClr>
                </a:solidFill>
                <a:effectLst/>
                <a:uLnTx/>
                <a:uFillTx/>
                <a:latin typeface="Segoe UI Semilight"/>
                <a:ea typeface="+mn-ea"/>
                <a:cs typeface="+mn-cs"/>
              </a:rPr>
              <a:t>Hub sites</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Navigation</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Search</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Look-and-feel</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Rollup</a:t>
            </a:r>
          </a:p>
        </p:txBody>
      </p:sp>
      <p:sp>
        <p:nvSpPr>
          <p:cNvPr id="33" name="TextBox 32">
            <a:extLst>
              <a:ext uri="{FF2B5EF4-FFF2-40B4-BE49-F238E27FC236}">
                <a16:creationId xmlns:a16="http://schemas.microsoft.com/office/drawing/2014/main" id="{53480CC6-8CC2-44E9-B825-98F34060640E}"/>
              </a:ext>
            </a:extLst>
          </p:cNvPr>
          <p:cNvSpPr txBox="1"/>
          <p:nvPr/>
        </p:nvSpPr>
        <p:spPr>
          <a:xfrm>
            <a:off x="4929877" y="5047145"/>
            <a:ext cx="2117322" cy="259298"/>
          </a:xfrm>
          <a:prstGeom prst="rect">
            <a:avLst/>
          </a:prstGeom>
          <a:noFill/>
        </p:spPr>
        <p:txBody>
          <a:bodyPr wrap="square" lIns="0" tIns="0" rIns="0" bIns="0" rtlCol="0">
            <a:spAutoFit/>
          </a:bodyPr>
          <a:lstStyle/>
          <a:p>
            <a:pPr marL="0" marR="0" lvl="0" indent="0" algn="ctr" defTabSz="913873" rtl="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Light"/>
                <a:ea typeface="+mn-ea"/>
                <a:cs typeface="Segoe UI Light" panose="020B0502040204020203" pitchFamily="34" charset="0"/>
              </a:rPr>
              <a:t>Communication sites</a:t>
            </a:r>
          </a:p>
        </p:txBody>
      </p:sp>
      <p:sp>
        <p:nvSpPr>
          <p:cNvPr id="35" name="TextBox 34">
            <a:extLst>
              <a:ext uri="{FF2B5EF4-FFF2-40B4-BE49-F238E27FC236}">
                <a16:creationId xmlns:a16="http://schemas.microsoft.com/office/drawing/2014/main" id="{C3D62291-BB61-4BB0-B8B2-C8E4EA1E982A}"/>
              </a:ext>
            </a:extLst>
          </p:cNvPr>
          <p:cNvSpPr txBox="1"/>
          <p:nvPr/>
        </p:nvSpPr>
        <p:spPr>
          <a:xfrm>
            <a:off x="9992516" y="4996050"/>
            <a:ext cx="1701050" cy="259298"/>
          </a:xfrm>
          <a:prstGeom prst="rect">
            <a:avLst/>
          </a:prstGeom>
          <a:noFill/>
        </p:spPr>
        <p:txBody>
          <a:bodyPr wrap="square" lIns="0" tIns="0" rIns="0" bIns="0" rtlCol="0">
            <a:spAutoFit/>
          </a:bodyPr>
          <a:lstStyle/>
          <a:p>
            <a:pPr marL="0" marR="0" lvl="0" indent="0" algn="ctr" defTabSz="913873" rtl="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Light"/>
                <a:ea typeface="+mn-ea"/>
                <a:cs typeface="Segoe UI Light" panose="020B0502040204020203" pitchFamily="34" charset="0"/>
              </a:rPr>
              <a:t>Publishing sites</a:t>
            </a:r>
          </a:p>
        </p:txBody>
      </p:sp>
      <p:sp>
        <p:nvSpPr>
          <p:cNvPr id="36" name="TextBox 35">
            <a:extLst>
              <a:ext uri="{FF2B5EF4-FFF2-40B4-BE49-F238E27FC236}">
                <a16:creationId xmlns:a16="http://schemas.microsoft.com/office/drawing/2014/main" id="{CACD762D-134D-4D2E-A0DF-87AA5247EAB4}"/>
              </a:ext>
            </a:extLst>
          </p:cNvPr>
          <p:cNvSpPr txBox="1"/>
          <p:nvPr/>
        </p:nvSpPr>
        <p:spPr>
          <a:xfrm>
            <a:off x="7677661" y="4991710"/>
            <a:ext cx="1701050" cy="259298"/>
          </a:xfrm>
          <a:prstGeom prst="rect">
            <a:avLst/>
          </a:prstGeom>
          <a:noFill/>
        </p:spPr>
        <p:txBody>
          <a:bodyPr wrap="square" lIns="0" tIns="0" rIns="0" bIns="0" rtlCol="0">
            <a:spAutoFit/>
          </a:bodyPr>
          <a:lstStyle/>
          <a:p>
            <a:pPr marL="0" marR="0" lvl="0" indent="0" algn="ctr" defTabSz="913873" rtl="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Light"/>
                <a:ea typeface="+mn-ea"/>
                <a:cs typeface="Segoe UI Light" panose="020B0502040204020203" pitchFamily="34" charset="0"/>
              </a:rPr>
              <a:t>Custom apps</a:t>
            </a:r>
          </a:p>
        </p:txBody>
      </p:sp>
      <p:sp>
        <p:nvSpPr>
          <p:cNvPr id="37" name="TextBox 36">
            <a:extLst>
              <a:ext uri="{FF2B5EF4-FFF2-40B4-BE49-F238E27FC236}">
                <a16:creationId xmlns:a16="http://schemas.microsoft.com/office/drawing/2014/main" id="{8660E12D-B5F2-4E91-9D0F-B515026658F3}"/>
              </a:ext>
            </a:extLst>
          </p:cNvPr>
          <p:cNvSpPr txBox="1"/>
          <p:nvPr/>
        </p:nvSpPr>
        <p:spPr>
          <a:xfrm>
            <a:off x="454270" y="5047143"/>
            <a:ext cx="1567559" cy="259298"/>
          </a:xfrm>
          <a:prstGeom prst="rect">
            <a:avLst/>
          </a:prstGeom>
          <a:noFill/>
        </p:spPr>
        <p:txBody>
          <a:bodyPr wrap="square" lIns="0" tIns="0" rIns="0" bIns="0" rtlCol="0">
            <a:spAutoFit/>
          </a:bodyPr>
          <a:lstStyle/>
          <a:p>
            <a:pPr marL="0" marR="0" lvl="0" indent="0" algn="ctr" defTabSz="913873" rtl="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Light"/>
                <a:ea typeface="+mn-ea"/>
                <a:cs typeface="Segoe UI Light" panose="020B0502040204020203" pitchFamily="34" charset="0"/>
              </a:rPr>
              <a:t>Team sites</a:t>
            </a:r>
          </a:p>
        </p:txBody>
      </p:sp>
      <p:sp>
        <p:nvSpPr>
          <p:cNvPr id="28" name="Title 16">
            <a:extLst>
              <a:ext uri="{FF2B5EF4-FFF2-40B4-BE49-F238E27FC236}">
                <a16:creationId xmlns:a16="http://schemas.microsoft.com/office/drawing/2014/main" id="{CD7655FE-7846-4295-B8AC-85983E130AEE}"/>
              </a:ext>
            </a:extLst>
          </p:cNvPr>
          <p:cNvSpPr>
            <a:spLocks noGrp="1"/>
          </p:cNvSpPr>
          <p:nvPr>
            <p:ph type="title"/>
          </p:nvPr>
        </p:nvSpPr>
        <p:spPr>
          <a:xfrm>
            <a:off x="274639" y="295274"/>
            <a:ext cx="9978494" cy="917575"/>
          </a:xfrm>
        </p:spPr>
        <p:txBody>
          <a:bodyPr/>
          <a:lstStyle/>
          <a:p>
            <a:r>
              <a:rPr lang="es-MX" dirty="0"/>
              <a:t>Bloques de construcción de la intranet</a:t>
            </a:r>
            <a:endParaRPr lang="en-US" dirty="0"/>
          </a:p>
        </p:txBody>
      </p:sp>
    </p:spTree>
    <p:custDataLst>
      <p:tags r:id="rId1"/>
    </p:custDataLst>
    <p:extLst>
      <p:ext uri="{BB962C8B-B14F-4D97-AF65-F5344CB8AC3E}">
        <p14:creationId xmlns:p14="http://schemas.microsoft.com/office/powerpoint/2010/main" val="222955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275481" y="2581406"/>
            <a:ext cx="11885514" cy="1831715"/>
          </a:xfrm>
          <a:prstGeom prst="rect">
            <a:avLst/>
          </a:prstGeom>
          <a:noFill/>
        </p:spPr>
        <p:txBody>
          <a:bodyPr vert="horz" wrap="square" lIns="146283" tIns="91427" rIns="146283" bIns="91427"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pPr algn="ctr" defTabSz="932563">
              <a:defRPr/>
            </a:pPr>
            <a:r>
              <a:rPr lang="en-US" sz="8799">
                <a:gradFill>
                  <a:gsLst>
                    <a:gs pos="91241">
                      <a:srgbClr val="FFFFFF"/>
                    </a:gs>
                    <a:gs pos="57000">
                      <a:srgbClr val="FFFFFF"/>
                    </a:gs>
                    <a:gs pos="18000">
                      <a:srgbClr val="FFFFFF"/>
                    </a:gs>
                  </a:gsLst>
                  <a:lin ang="5400000" scaled="0"/>
                </a:gradFill>
                <a:latin typeface="Segoe UI Light"/>
              </a:rPr>
              <a:t>Thank You!</a:t>
            </a:r>
            <a:endParaRPr lang="en-US" sz="8799" dirty="0">
              <a:gradFill>
                <a:gsLst>
                  <a:gs pos="91241">
                    <a:srgbClr val="FFFFFF"/>
                  </a:gs>
                  <a:gs pos="57000">
                    <a:srgbClr val="FFFFFF"/>
                  </a:gs>
                  <a:gs pos="18000">
                    <a:srgbClr val="FFFFFF"/>
                  </a:gs>
                </a:gsLst>
                <a:lin ang="5400000" scaled="0"/>
              </a:gradFill>
              <a:latin typeface="Segoe UI Light"/>
            </a:endParaRPr>
          </a:p>
        </p:txBody>
      </p:sp>
    </p:spTree>
    <p:extLst>
      <p:ext uri="{BB962C8B-B14F-4D97-AF65-F5344CB8AC3E}">
        <p14:creationId xmlns:p14="http://schemas.microsoft.com/office/powerpoint/2010/main" val="2847289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9037" y="754062"/>
            <a:ext cx="10363200" cy="2819400"/>
          </a:xfrm>
          <a:prstGeom prst="rect">
            <a:avLst/>
          </a:prstGeom>
          <a:noFill/>
        </p:spPr>
        <p:txBody>
          <a:bodyPr wrap="square" lIns="182880" tIns="146304" rIns="182880" bIns="146304" rtlCol="0">
            <a:noAutofit/>
          </a:bodyPr>
          <a:lstStyle/>
          <a:p>
            <a:pPr marL="228600" marR="0" lvl="0" indent="-228600" algn="l"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dirty="0" err="1" smtClean="0">
                <a:ln>
                  <a:noFill/>
                </a:ln>
                <a:gradFill>
                  <a:gsLst>
                    <a:gs pos="0">
                      <a:srgbClr val="CDF4FF"/>
                    </a:gs>
                    <a:gs pos="86000">
                      <a:srgbClr val="CDF4FF"/>
                    </a:gs>
                  </a:gsLst>
                  <a:lin ang="5400000" scaled="0"/>
                </a:gradFill>
                <a:effectLst/>
                <a:uLnTx/>
                <a:uFillTx/>
                <a:latin typeface="Segoe UI Light"/>
                <a:ea typeface="+mn-ea"/>
                <a:cs typeface="+mn-cs"/>
              </a:rPr>
              <a:t>Objectivo</a:t>
            </a:r>
            <a:endParaRPr kumimoji="0" lang="en-US" sz="6000" b="0" i="0" u="none" strike="noStrike" kern="1200" cap="none" spc="0" normalizeH="0" baseline="0" noProof="0" dirty="0" smtClean="0">
              <a:ln>
                <a:noFill/>
              </a:ln>
              <a:gradFill>
                <a:gsLst>
                  <a:gs pos="0">
                    <a:srgbClr val="CDF4FF"/>
                  </a:gs>
                  <a:gs pos="86000">
                    <a:srgbClr val="CDF4FF"/>
                  </a:gs>
                </a:gsLst>
                <a:lin ang="5400000" scaled="0"/>
              </a:gradFill>
              <a:effectLst/>
              <a:uLnTx/>
              <a:uFillTx/>
              <a:latin typeface="Segoe UI Light"/>
              <a:ea typeface="+mn-ea"/>
              <a:cs typeface="+mn-cs"/>
            </a:endParaRPr>
          </a:p>
          <a:p>
            <a:pPr marL="228600" marR="0" lvl="0" indent="-228600" algn="l" defTabSz="932742" rtl="0" eaLnBrk="1" fontAlgn="auto" latinLnBrk="0" hangingPunct="1">
              <a:lnSpc>
                <a:spcPct val="90000"/>
              </a:lnSpc>
              <a:spcBef>
                <a:spcPts val="0"/>
              </a:spcBef>
              <a:spcAft>
                <a:spcPts val="600"/>
              </a:spcAft>
              <a:buClrTx/>
              <a:buSzTx/>
              <a:buFontTx/>
              <a:buNone/>
              <a:tabLst/>
              <a:defRPr/>
            </a:pPr>
            <a:endParaRPr kumimoji="0" lang="en-US" sz="4000" b="0" i="0" u="none" strike="noStrike" kern="1200" cap="none" spc="0" normalizeH="0" baseline="0" noProof="0" dirty="0">
              <a:ln>
                <a:noFill/>
              </a:ln>
              <a:gradFill>
                <a:gsLst>
                  <a:gs pos="1250">
                    <a:srgbClr val="FFFFFF"/>
                  </a:gs>
                  <a:gs pos="99000">
                    <a:srgbClr val="FFFFFF"/>
                  </a:gs>
                </a:gsLst>
                <a:lin ang="5400000" scaled="0"/>
              </a:gradFill>
              <a:effectLst/>
              <a:uLnTx/>
              <a:uFillTx/>
              <a:latin typeface="Segoe UI Semilight"/>
            </a:endParaRPr>
          </a:p>
          <a:p>
            <a:pPr marL="228600" marR="0" lvl="0" indent="-22860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err="1" smtClean="0">
                <a:ln>
                  <a:noFill/>
                </a:ln>
                <a:gradFill>
                  <a:gsLst>
                    <a:gs pos="1250">
                      <a:srgbClr val="FFFFFF"/>
                    </a:gs>
                    <a:gs pos="99000">
                      <a:srgbClr val="FFFFFF"/>
                    </a:gs>
                  </a:gsLst>
                  <a:lin ang="5400000" scaled="0"/>
                </a:gradFill>
                <a:effectLst/>
                <a:uLnTx/>
                <a:uFillTx/>
                <a:latin typeface="Segoe UI Light"/>
              </a:rPr>
              <a:t>Ayudar</a:t>
            </a:r>
            <a:r>
              <a:rPr kumimoji="0" lang="en-US" sz="4000" b="0" i="0" u="none" strike="noStrike" kern="1200" cap="none" spc="0" normalizeH="0" noProof="0" dirty="0" smtClean="0">
                <a:ln>
                  <a:noFill/>
                </a:ln>
                <a:gradFill>
                  <a:gsLst>
                    <a:gs pos="1250">
                      <a:srgbClr val="FFFFFF"/>
                    </a:gs>
                    <a:gs pos="99000">
                      <a:srgbClr val="FFFFFF"/>
                    </a:gs>
                  </a:gsLst>
                  <a:lin ang="5400000" scaled="0"/>
                </a:gradFill>
                <a:effectLst/>
                <a:uLnTx/>
                <a:uFillTx/>
                <a:latin typeface="Segoe UI Light"/>
              </a:rPr>
              <a:t> </a:t>
            </a:r>
            <a:r>
              <a:rPr lang="en-US" sz="4000" dirty="0" smtClean="0">
                <a:gradFill>
                  <a:gsLst>
                    <a:gs pos="1250">
                      <a:srgbClr val="FFFFFF"/>
                    </a:gs>
                    <a:gs pos="99000">
                      <a:srgbClr val="FFFFFF"/>
                    </a:gs>
                  </a:gsLst>
                  <a:lin ang="5400000" scaled="0"/>
                </a:gradFill>
                <a:latin typeface="Segoe UI Light"/>
              </a:rPr>
              <a:t>a </a:t>
            </a:r>
            <a:r>
              <a:rPr lang="en-US" sz="4000" dirty="0" err="1" smtClean="0">
                <a:gradFill>
                  <a:gsLst>
                    <a:gs pos="1250">
                      <a:srgbClr val="FFFFFF"/>
                    </a:gs>
                    <a:gs pos="99000">
                      <a:srgbClr val="FFFFFF"/>
                    </a:gs>
                  </a:gsLst>
                  <a:lin ang="5400000" scaled="0"/>
                </a:gradFill>
                <a:latin typeface="Segoe UI Light"/>
              </a:rPr>
              <a:t>desplegar</a:t>
            </a:r>
            <a:r>
              <a:rPr lang="en-US" sz="4000" dirty="0" smtClean="0">
                <a:gradFill>
                  <a:gsLst>
                    <a:gs pos="1250">
                      <a:srgbClr val="FFFFFF"/>
                    </a:gs>
                    <a:gs pos="99000">
                      <a:srgbClr val="FFFFFF"/>
                    </a:gs>
                  </a:gsLst>
                  <a:lin ang="5400000" scaled="0"/>
                </a:gradFill>
                <a:latin typeface="Segoe UI Light"/>
              </a:rPr>
              <a:t> la </a:t>
            </a:r>
            <a:r>
              <a:rPr lang="en-US" sz="4000" dirty="0" err="1" smtClean="0">
                <a:gradFill>
                  <a:gsLst>
                    <a:gs pos="1250">
                      <a:srgbClr val="FFFFFF"/>
                    </a:gs>
                    <a:gs pos="99000">
                      <a:srgbClr val="FFFFFF"/>
                    </a:gs>
                  </a:gsLst>
                  <a:lin ang="5400000" scaled="0"/>
                </a:gradFill>
                <a:latin typeface="Segoe UI Light"/>
              </a:rPr>
              <a:t>marca</a:t>
            </a:r>
            <a:r>
              <a:rPr lang="en-US" sz="4000" dirty="0" smtClean="0">
                <a:gradFill>
                  <a:gsLst>
                    <a:gs pos="1250">
                      <a:srgbClr val="FFFFFF"/>
                    </a:gs>
                    <a:gs pos="99000">
                      <a:srgbClr val="FFFFFF"/>
                    </a:gs>
                  </a:gsLst>
                  <a:lin ang="5400000" scaled="0"/>
                </a:gradFill>
                <a:latin typeface="Segoe UI Light"/>
              </a:rPr>
              <a:t> </a:t>
            </a:r>
            <a:r>
              <a:rPr lang="en-US" sz="4000" dirty="0" err="1" smtClean="0">
                <a:gradFill>
                  <a:gsLst>
                    <a:gs pos="1250">
                      <a:srgbClr val="FFFFFF"/>
                    </a:gs>
                    <a:gs pos="99000">
                      <a:srgbClr val="FFFFFF"/>
                    </a:gs>
                  </a:gsLst>
                  <a:lin ang="5400000" scaled="0"/>
                </a:gradFill>
                <a:latin typeface="Segoe UI Light"/>
              </a:rPr>
              <a:t>en</a:t>
            </a:r>
            <a:r>
              <a:rPr lang="en-US" sz="4000" dirty="0" smtClean="0">
                <a:gradFill>
                  <a:gsLst>
                    <a:gs pos="1250">
                      <a:srgbClr val="FFFFFF"/>
                    </a:gs>
                    <a:gs pos="99000">
                      <a:srgbClr val="FFFFFF"/>
                    </a:gs>
                  </a:gsLst>
                  <a:lin ang="5400000" scaled="0"/>
                </a:gradFill>
                <a:latin typeface="Segoe UI Light"/>
              </a:rPr>
              <a:t> </a:t>
            </a:r>
            <a:r>
              <a:rPr kumimoji="0" lang="en-US" sz="4000" b="0" i="0" u="none" strike="noStrike" kern="1200" cap="none" spc="0" normalizeH="0" baseline="0" noProof="0" dirty="0" smtClean="0">
                <a:ln>
                  <a:noFill/>
                </a:ln>
                <a:gradFill>
                  <a:gsLst>
                    <a:gs pos="1250">
                      <a:srgbClr val="FFFFFF"/>
                    </a:gs>
                    <a:gs pos="99000">
                      <a:srgbClr val="FFFFFF"/>
                    </a:gs>
                  </a:gsLst>
                  <a:lin ang="5400000" scaled="0"/>
                </a:gradFill>
                <a:effectLst/>
                <a:uLnTx/>
                <a:uFillTx/>
                <a:latin typeface="Segoe UI Light"/>
              </a:rPr>
              <a:t>SharePoint </a:t>
            </a:r>
            <a:r>
              <a:rPr kumimoji="0" lang="en-US" sz="4000" b="0" i="0" u="none" strike="noStrike" kern="1200" cap="none" spc="0" normalizeH="0" baseline="0" noProof="0" dirty="0">
                <a:ln>
                  <a:noFill/>
                </a:ln>
                <a:gradFill>
                  <a:gsLst>
                    <a:gs pos="1250">
                      <a:srgbClr val="FFFFFF"/>
                    </a:gs>
                    <a:gs pos="99000">
                      <a:srgbClr val="FFFFFF"/>
                    </a:gs>
                  </a:gsLst>
                  <a:lin ang="5400000" scaled="0"/>
                </a:gradFill>
                <a:effectLst/>
                <a:uLnTx/>
                <a:uFillTx/>
                <a:latin typeface="Segoe UI Light"/>
              </a:rPr>
              <a:t>modern pages, </a:t>
            </a:r>
            <a:r>
              <a:rPr kumimoji="0" lang="en-US" sz="4000" b="0" i="0" u="none" strike="noStrike" kern="1200" cap="none" spc="0" normalizeH="0" baseline="0" noProof="0" dirty="0" err="1" smtClean="0">
                <a:ln>
                  <a:noFill/>
                </a:ln>
                <a:gradFill>
                  <a:gsLst>
                    <a:gs pos="1250">
                      <a:srgbClr val="FFFFFF"/>
                    </a:gs>
                    <a:gs pos="99000">
                      <a:srgbClr val="FFFFFF"/>
                    </a:gs>
                  </a:gsLst>
                  <a:lin ang="5400000" scaled="0"/>
                </a:gradFill>
                <a:effectLst/>
                <a:uLnTx/>
                <a:uFillTx/>
                <a:latin typeface="Segoe UI Light"/>
              </a:rPr>
              <a:t>listas</a:t>
            </a:r>
            <a:r>
              <a:rPr kumimoji="0" lang="en-US" sz="4000" b="0" i="0" u="none" strike="noStrike" kern="1200" cap="none" spc="0" normalizeH="0" baseline="0" noProof="0" dirty="0" smtClean="0">
                <a:ln>
                  <a:noFill/>
                </a:ln>
                <a:gradFill>
                  <a:gsLst>
                    <a:gs pos="1250">
                      <a:srgbClr val="FFFFFF"/>
                    </a:gs>
                    <a:gs pos="99000">
                      <a:srgbClr val="FFFFFF"/>
                    </a:gs>
                  </a:gsLst>
                  <a:lin ang="5400000" scaled="0"/>
                </a:gradFill>
                <a:effectLst/>
                <a:uLnTx/>
                <a:uFillTx/>
                <a:latin typeface="Segoe UI Light"/>
              </a:rPr>
              <a:t> y </a:t>
            </a:r>
            <a:r>
              <a:rPr kumimoji="0" lang="en-US" sz="4000" b="0" i="0" u="none" strike="noStrike" kern="1200" cap="none" spc="0" normalizeH="0" baseline="0" noProof="0" dirty="0" err="1" smtClean="0">
                <a:ln>
                  <a:noFill/>
                </a:ln>
                <a:gradFill>
                  <a:gsLst>
                    <a:gs pos="1250">
                      <a:srgbClr val="FFFFFF"/>
                    </a:gs>
                    <a:gs pos="99000">
                      <a:srgbClr val="FFFFFF"/>
                    </a:gs>
                  </a:gsLst>
                  <a:lin ang="5400000" scaled="0"/>
                </a:gradFill>
                <a:effectLst/>
                <a:uLnTx/>
                <a:uFillTx/>
                <a:latin typeface="Segoe UI Light"/>
              </a:rPr>
              <a:t>librerias</a:t>
            </a:r>
            <a:endParaRPr kumimoji="0" lang="en-US" sz="4000" b="0" i="0" u="none" strike="noStrike" kern="1200" cap="none" spc="0" normalizeH="0" baseline="0" noProof="0" dirty="0">
              <a:ln>
                <a:noFill/>
              </a:ln>
              <a:gradFill>
                <a:gsLst>
                  <a:gs pos="1250">
                    <a:srgbClr val="FFFFFF"/>
                  </a:gs>
                  <a:gs pos="99000">
                    <a:srgbClr val="FFFFFF"/>
                  </a:gs>
                </a:gsLst>
                <a:lin ang="5400000" scaled="0"/>
              </a:gradFill>
              <a:effectLst/>
              <a:uLnTx/>
              <a:uFillTx/>
              <a:latin typeface="Segoe UI Light"/>
            </a:endParaRPr>
          </a:p>
          <a:p>
            <a:pPr marL="231775"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smtClean="0">
                <a:ln>
                  <a:noFill/>
                </a:ln>
                <a:gradFill>
                  <a:gsLst>
                    <a:gs pos="1250">
                      <a:srgbClr val="FFFFFF"/>
                    </a:gs>
                    <a:gs pos="99000">
                      <a:srgbClr val="FFFFFF"/>
                    </a:gs>
                  </a:gsLst>
                  <a:lin ang="5400000" scaled="0"/>
                </a:gradFill>
                <a:effectLst/>
                <a:uLnTx/>
                <a:uFillTx/>
                <a:latin typeface="Segoe UI Semilight"/>
              </a:rPr>
              <a:t>   </a:t>
            </a:r>
            <a:endParaRPr kumimoji="0" lang="en-US" sz="4000" b="0" i="0" u="none" strike="noStrike" kern="1200" cap="none" spc="0" normalizeH="0" baseline="0" noProof="0" dirty="0">
              <a:ln>
                <a:noFill/>
              </a:ln>
              <a:gradFill>
                <a:gsLst>
                  <a:gs pos="1250">
                    <a:srgbClr val="FFFFFF"/>
                  </a:gs>
                  <a:gs pos="99000">
                    <a:srgbClr val="FFFFFF"/>
                  </a:gs>
                </a:gsLst>
                <a:lin ang="5400000" scaled="0"/>
              </a:gradFill>
              <a:effectLst/>
              <a:uLnTx/>
              <a:uFillTx/>
              <a:latin typeface="Segoe UI Semilight"/>
            </a:endParaRPr>
          </a:p>
        </p:txBody>
      </p:sp>
      <p:sp>
        <p:nvSpPr>
          <p:cNvPr id="13" name="Text Placeholder 2">
            <a:extLst>
              <a:ext uri="{FF2B5EF4-FFF2-40B4-BE49-F238E27FC236}">
                <a16:creationId xmlns:a16="http://schemas.microsoft.com/office/drawing/2014/main" id="{5F39287A-F69C-461A-A361-1D4C793737B4}"/>
              </a:ext>
            </a:extLst>
          </p:cNvPr>
          <p:cNvSpPr txBox="1">
            <a:spLocks/>
          </p:cNvSpPr>
          <p:nvPr/>
        </p:nvSpPr>
        <p:spPr>
          <a:xfrm>
            <a:off x="4671" y="5037066"/>
            <a:ext cx="3698966" cy="7325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smtClean="0">
                <a:ln>
                  <a:noFill/>
                </a:ln>
                <a:solidFill>
                  <a:srgbClr val="FFFFFF"/>
                </a:solidFill>
                <a:effectLst/>
                <a:uLnTx/>
                <a:uFillTx/>
                <a:latin typeface="Segoe UI Light"/>
                <a:ea typeface="+mn-ea"/>
                <a:cs typeface="+mn-cs"/>
              </a:rPr>
              <a:t>Branding </a:t>
            </a:r>
            <a:r>
              <a:rPr kumimoji="0" lang="en-US" sz="2000" b="0" i="0" u="none" strike="noStrike" kern="1200" cap="none" spc="0" normalizeH="0" baseline="0" noProof="0" dirty="0" err="1" smtClean="0">
                <a:ln>
                  <a:noFill/>
                </a:ln>
                <a:solidFill>
                  <a:srgbClr val="FFFFFF"/>
                </a:solidFill>
                <a:effectLst/>
                <a:uLnTx/>
                <a:uFillTx/>
                <a:latin typeface="Segoe UI Light"/>
                <a:ea typeface="+mn-ea"/>
                <a:cs typeface="+mn-cs"/>
              </a:rPr>
              <a:t>clasico</a:t>
            </a:r>
            <a:r>
              <a:rPr kumimoji="0" lang="en-US" sz="2000" b="0" i="0" u="none" strike="noStrike" kern="1200" cap="none" spc="0" normalizeH="0" baseline="0" noProof="0" dirty="0" smtClean="0">
                <a:ln>
                  <a:noFill/>
                </a:ln>
                <a:solidFill>
                  <a:srgbClr val="FFFFFF"/>
                </a:solidFill>
                <a:effectLst/>
                <a:uLnTx/>
                <a:uFillTx/>
                <a:latin typeface="Segoe UI Light"/>
                <a:ea typeface="+mn-ea"/>
                <a:cs typeface="+mn-cs"/>
              </a:rPr>
              <a:t> </a:t>
            </a:r>
            <a:r>
              <a:rPr kumimoji="0" lang="en-US" sz="2000" b="0" i="0" u="none" strike="noStrike" kern="1200" cap="none" spc="0" normalizeH="0" baseline="0" noProof="0" dirty="0" err="1" smtClean="0">
                <a:ln>
                  <a:noFill/>
                </a:ln>
                <a:solidFill>
                  <a:srgbClr val="FFFFFF"/>
                </a:solidFill>
                <a:effectLst/>
                <a:uLnTx/>
                <a:uFillTx/>
                <a:latin typeface="Segoe UI Light"/>
                <a:ea typeface="+mn-ea"/>
                <a:cs typeface="+mn-cs"/>
              </a:rPr>
              <a:t>en</a:t>
            </a:r>
            <a:r>
              <a:rPr kumimoji="0" lang="en-US" sz="2000" b="0" i="0" u="none" strike="noStrike" kern="1200" cap="none" spc="0" normalizeH="0" baseline="0" noProof="0" dirty="0" smtClean="0">
                <a:ln>
                  <a:noFill/>
                </a:ln>
                <a:solidFill>
                  <a:srgbClr val="FFFFFF"/>
                </a:solidFill>
                <a:effectLst/>
                <a:uLnTx/>
                <a:uFillTx/>
                <a:latin typeface="Segoe UI Light"/>
                <a:ea typeface="+mn-ea"/>
                <a:cs typeface="+mn-cs"/>
              </a:rPr>
              <a:t> SP</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600" b="0" i="0" u="sng" strike="noStrike" kern="1200" cap="none" spc="0" normalizeH="0" baseline="0" noProof="0" dirty="0" smtClean="0">
                <a:ln>
                  <a:noFill/>
                </a:ln>
                <a:solidFill>
                  <a:srgbClr val="FFFFFF"/>
                </a:solidFill>
                <a:effectLst/>
                <a:uLnTx/>
                <a:uFillTx/>
                <a:latin typeface="Segoe UI Light"/>
                <a:ea typeface="+mn-ea"/>
                <a:cs typeface="+mn-cs"/>
              </a:rPr>
              <a:t>https</a:t>
            </a:r>
            <a:r>
              <a:rPr kumimoji="0" lang="en-US" sz="1600" b="0" i="0" u="sng" strike="noStrike" kern="1200" cap="none" spc="0" normalizeH="0" baseline="0" noProof="0" dirty="0">
                <a:ln>
                  <a:noFill/>
                </a:ln>
                <a:solidFill>
                  <a:srgbClr val="FFFFFF"/>
                </a:solidFill>
                <a:effectLst/>
                <a:uLnTx/>
                <a:uFillTx/>
                <a:latin typeface="Segoe UI Light"/>
                <a:ea typeface="+mn-ea"/>
                <a:cs typeface="+mn-cs"/>
              </a:rPr>
              <a:t>://</a:t>
            </a:r>
            <a:r>
              <a:rPr kumimoji="0" lang="en-US" sz="1600" b="0" i="0" u="sng" strike="noStrike" kern="1200" cap="none" spc="0" normalizeH="0" baseline="0" noProof="0" dirty="0" smtClean="0">
                <a:ln>
                  <a:noFill/>
                </a:ln>
                <a:solidFill>
                  <a:srgbClr val="FFFFFF"/>
                </a:solidFill>
                <a:effectLst/>
                <a:uLnTx/>
                <a:uFillTx/>
                <a:latin typeface="Segoe UI Light"/>
                <a:ea typeface="+mn-ea"/>
                <a:cs typeface="+mn-cs"/>
              </a:rPr>
              <a:t>aka.ms/BrandingSPClassic </a:t>
            </a:r>
            <a:endParaRPr kumimoji="0" lang="en-US" sz="1600" b="0" i="0" u="sng" strike="noStrike" kern="1200" cap="none" spc="0" normalizeH="0" baseline="0" noProof="0" dirty="0">
              <a:ln>
                <a:noFill/>
              </a:ln>
              <a:solidFill>
                <a:srgbClr val="FFFFFF"/>
              </a:solidFill>
              <a:effectLst/>
              <a:uLnTx/>
              <a:uFillTx/>
              <a:latin typeface="Segoe UI Light"/>
              <a:ea typeface="+mn-ea"/>
              <a:cs typeface="+mn-cs"/>
            </a:endParaRPr>
          </a:p>
        </p:txBody>
      </p:sp>
    </p:spTree>
    <p:extLst>
      <p:ext uri="{BB962C8B-B14F-4D97-AF65-F5344CB8AC3E}">
        <p14:creationId xmlns:p14="http://schemas.microsoft.com/office/powerpoint/2010/main" val="419205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63600-5585-4F20-9DED-4C06EA9ABFF9}"/>
              </a:ext>
            </a:extLst>
          </p:cNvPr>
          <p:cNvSpPr>
            <a:spLocks noGrp="1"/>
          </p:cNvSpPr>
          <p:nvPr>
            <p:ph type="title"/>
          </p:nvPr>
        </p:nvSpPr>
        <p:spPr/>
        <p:txBody>
          <a:bodyPr/>
          <a:lstStyle/>
          <a:p>
            <a:r>
              <a:rPr lang="en-US"/>
              <a:t>Branding &amp; Theming</a:t>
            </a:r>
          </a:p>
        </p:txBody>
      </p:sp>
    </p:spTree>
    <p:extLst>
      <p:ext uri="{BB962C8B-B14F-4D97-AF65-F5344CB8AC3E}">
        <p14:creationId xmlns:p14="http://schemas.microsoft.com/office/powerpoint/2010/main" val="272875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MX" dirty="0"/>
              <a:t>¿Por qué es </a:t>
            </a:r>
            <a:r>
              <a:rPr lang="es-MX" dirty="0" smtClean="0"/>
              <a:t>importante</a:t>
            </a:r>
            <a:br>
              <a:rPr lang="es-MX" dirty="0" smtClean="0"/>
            </a:br>
            <a:r>
              <a:rPr lang="es-MX" dirty="0" smtClean="0"/>
              <a:t> </a:t>
            </a:r>
            <a:r>
              <a:rPr lang="es-MX" dirty="0"/>
              <a:t>en su intranet?</a:t>
            </a:r>
            <a:endParaRPr lang="en-US" dirty="0"/>
          </a:p>
        </p:txBody>
      </p:sp>
      <p:sp>
        <p:nvSpPr>
          <p:cNvPr id="6" name="Text Placeholder 5"/>
          <p:cNvSpPr>
            <a:spLocks noGrp="1"/>
          </p:cNvSpPr>
          <p:nvPr>
            <p:ph type="body" sz="quarter" idx="10"/>
          </p:nvPr>
        </p:nvSpPr>
        <p:spPr>
          <a:xfrm>
            <a:off x="274703" y="2360705"/>
            <a:ext cx="3962334" cy="4136517"/>
          </a:xfrm>
        </p:spPr>
        <p:txBody>
          <a:bodyPr/>
          <a:lstStyle/>
          <a:p>
            <a:pPr lvl="1"/>
            <a:r>
              <a:rPr lang="es-MX" sz="2400" dirty="0"/>
              <a:t>Aplicados constantemente, estos elementos refuerzan su marca</a:t>
            </a:r>
          </a:p>
          <a:p>
            <a:pPr lvl="1"/>
            <a:endParaRPr lang="es-MX" sz="2400" dirty="0"/>
          </a:p>
          <a:p>
            <a:pPr lvl="1"/>
            <a:r>
              <a:rPr lang="es-MX" sz="2400" dirty="0"/>
              <a:t>Da confianza a los usuarios</a:t>
            </a:r>
          </a:p>
          <a:p>
            <a:pPr lvl="1"/>
            <a:endParaRPr lang="es-MX" sz="2400" dirty="0"/>
          </a:p>
          <a:p>
            <a:pPr lvl="1"/>
            <a:r>
              <a:rPr lang="es-MX" sz="2400" dirty="0"/>
              <a:t>Crea contenido auténtico, autoritario y cohesivo</a:t>
            </a:r>
            <a:endParaRPr lang="en-US" sz="2400" dirty="0"/>
          </a:p>
        </p:txBody>
      </p:sp>
      <p:pic>
        <p:nvPicPr>
          <p:cNvPr id="3" name="Picture 2" descr="A screenshot of a social media post&#10;&#10;Description generated with very high confidence">
            <a:extLst>
              <a:ext uri="{FF2B5EF4-FFF2-40B4-BE49-F238E27FC236}">
                <a16:creationId xmlns:a16="http://schemas.microsoft.com/office/drawing/2014/main" id="{1F64CD26-8857-4CA5-B1B6-26A97FD0A39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8786" y="0"/>
            <a:ext cx="6097523" cy="8708833"/>
          </a:xfrm>
          <a:prstGeom prst="rect">
            <a:avLst/>
          </a:prstGeom>
        </p:spPr>
      </p:pic>
      <p:sp>
        <p:nvSpPr>
          <p:cNvPr id="2" name="Rectangle 1">
            <a:extLst>
              <a:ext uri="{FF2B5EF4-FFF2-40B4-BE49-F238E27FC236}">
                <a16:creationId xmlns:a16="http://schemas.microsoft.com/office/drawing/2014/main" id="{137A2060-EF92-48EF-A9E1-63A6606EA73A}"/>
              </a:ext>
            </a:extLst>
          </p:cNvPr>
          <p:cNvSpPr/>
          <p:nvPr/>
        </p:nvSpPr>
        <p:spPr bwMode="auto">
          <a:xfrm>
            <a:off x="9935308" y="754061"/>
            <a:ext cx="2069840" cy="714254"/>
          </a:xfrm>
          <a:prstGeom prst="rect">
            <a:avLst/>
          </a:prstGeom>
          <a:solidFill>
            <a:srgbClr val="FF33CC"/>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Mock in progress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@Janet</a:t>
            </a:r>
          </a:p>
        </p:txBody>
      </p:sp>
      <p:sp>
        <p:nvSpPr>
          <p:cNvPr id="8" name="Rectangle 7">
            <a:extLst>
              <a:ext uri="{FF2B5EF4-FFF2-40B4-BE49-F238E27FC236}">
                <a16:creationId xmlns:a16="http://schemas.microsoft.com/office/drawing/2014/main" id="{0AC3F34E-0097-4771-8A54-5B64E8344E4A}"/>
              </a:ext>
            </a:extLst>
          </p:cNvPr>
          <p:cNvSpPr/>
          <p:nvPr/>
        </p:nvSpPr>
        <p:spPr bwMode="auto">
          <a:xfrm>
            <a:off x="6626487" y="5017941"/>
            <a:ext cx="2069840" cy="754798"/>
          </a:xfrm>
          <a:prstGeom prst="rect">
            <a:avLst/>
          </a:prstGeom>
          <a:solidFill>
            <a:srgbClr val="FF33CC"/>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Mock in progress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@Janet</a:t>
            </a:r>
          </a:p>
        </p:txBody>
      </p:sp>
      <p:pic>
        <p:nvPicPr>
          <p:cNvPr id="4" name="Picture 3">
            <a:extLst>
              <a:ext uri="{FF2B5EF4-FFF2-40B4-BE49-F238E27FC236}">
                <a16:creationId xmlns:a16="http://schemas.microsoft.com/office/drawing/2014/main" id="{87457A64-BDA5-4A23-BF34-1C64C25E7D4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77275" y="702"/>
            <a:ext cx="6117937" cy="8737991"/>
          </a:xfrm>
          <a:prstGeom prst="rect">
            <a:avLst/>
          </a:prstGeom>
        </p:spPr>
      </p:pic>
      <p:pic>
        <p:nvPicPr>
          <p:cNvPr id="7" name="Picture 6">
            <a:extLst>
              <a:ext uri="{FF2B5EF4-FFF2-40B4-BE49-F238E27FC236}">
                <a16:creationId xmlns:a16="http://schemas.microsoft.com/office/drawing/2014/main" id="{12CF816B-3A98-4F74-A233-B0F7803D077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12048" y="2648144"/>
            <a:ext cx="2631281" cy="450601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1720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3"/>
            <a:ext cx="6102722" cy="2137825"/>
          </a:xfrm>
        </p:spPr>
        <p:txBody>
          <a:bodyPr/>
          <a:lstStyle/>
          <a:p>
            <a:r>
              <a:rPr lang="es-MX" dirty="0"/>
              <a:t>¿Cómo lo ayudará SharePoint a integrar su marca?</a:t>
            </a:r>
            <a:endParaRPr lang="en-US" dirty="0"/>
          </a:p>
        </p:txBody>
      </p:sp>
      <p:sp>
        <p:nvSpPr>
          <p:cNvPr id="6" name="Text Placeholder 5"/>
          <p:cNvSpPr>
            <a:spLocks noGrp="1"/>
          </p:cNvSpPr>
          <p:nvPr>
            <p:ph type="body" sz="quarter" idx="10"/>
          </p:nvPr>
        </p:nvSpPr>
        <p:spPr>
          <a:xfrm>
            <a:off x="-1911970" y="7213123"/>
            <a:ext cx="2086835" cy="1247960"/>
          </a:xfrm>
        </p:spPr>
        <p:txBody>
          <a:bodyPr/>
          <a:lstStyle/>
          <a:p>
            <a:pPr marL="0" indent="0">
              <a:buNone/>
            </a:pPr>
            <a:r>
              <a:rPr lang="en-US" sz="1000">
                <a:solidFill>
                  <a:schemeClr val="tx1"/>
                </a:solidFill>
              </a:rPr>
              <a:t>Consistent:</a:t>
            </a:r>
          </a:p>
          <a:p>
            <a:pPr marL="742950" indent="-742950">
              <a:buFont typeface="+mj-lt"/>
              <a:buAutoNum type="arabicPeriod"/>
            </a:pPr>
            <a:r>
              <a:rPr lang="en-US" sz="1000">
                <a:solidFill>
                  <a:schemeClr val="tx1"/>
                </a:solidFill>
              </a:rPr>
              <a:t>Logo representation</a:t>
            </a:r>
          </a:p>
          <a:p>
            <a:pPr marL="742950" indent="-742950">
              <a:buFont typeface="+mj-lt"/>
              <a:buAutoNum type="arabicPeriod"/>
            </a:pPr>
            <a:r>
              <a:rPr lang="en-US" sz="1000">
                <a:solidFill>
                  <a:schemeClr val="tx1"/>
                </a:solidFill>
              </a:rPr>
              <a:t>Navigation</a:t>
            </a:r>
          </a:p>
          <a:p>
            <a:pPr marL="742950" indent="-742950">
              <a:buFont typeface="+mj-lt"/>
              <a:buAutoNum type="arabicPeriod"/>
            </a:pPr>
            <a:r>
              <a:rPr lang="en-US" sz="1000">
                <a:solidFill>
                  <a:schemeClr val="tx1"/>
                </a:solidFill>
              </a:rPr>
              <a:t>Page &amp; site designs </a:t>
            </a:r>
          </a:p>
          <a:p>
            <a:pPr marL="742950" indent="-742950">
              <a:buFont typeface="+mj-lt"/>
              <a:buAutoNum type="arabicPeriod"/>
            </a:pPr>
            <a:r>
              <a:rPr lang="en-US" sz="1000">
                <a:solidFill>
                  <a:schemeClr val="tx1"/>
                </a:solidFill>
              </a:rPr>
              <a:t>Theming</a:t>
            </a:r>
          </a:p>
          <a:p>
            <a:pPr marL="742950" indent="-742950">
              <a:buFont typeface="+mj-lt"/>
              <a:buAutoNum type="arabicPeriod"/>
            </a:pPr>
            <a:endParaRPr lang="en-US">
              <a:solidFill>
                <a:schemeClr val="tx1"/>
              </a:solidFill>
            </a:endParaRPr>
          </a:p>
        </p:txBody>
      </p:sp>
      <p:pic>
        <p:nvPicPr>
          <p:cNvPr id="13" name="Picture 12" descr="A screenshot of a social media post&#10;&#10;Description generated with very high confidence">
            <a:extLst>
              <a:ext uri="{FF2B5EF4-FFF2-40B4-BE49-F238E27FC236}">
                <a16:creationId xmlns:a16="http://schemas.microsoft.com/office/drawing/2014/main" id="{DC1509EE-930A-448B-8056-7E48908834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16084" y="5241"/>
            <a:ext cx="5920391" cy="8455842"/>
          </a:xfrm>
          <a:prstGeom prst="rect">
            <a:avLst/>
          </a:prstGeom>
        </p:spPr>
      </p:pic>
      <p:sp>
        <p:nvSpPr>
          <p:cNvPr id="32" name="Rectangle 31">
            <a:extLst>
              <a:ext uri="{FF2B5EF4-FFF2-40B4-BE49-F238E27FC236}">
                <a16:creationId xmlns:a16="http://schemas.microsoft.com/office/drawing/2014/main" id="{F4869E5E-00C4-4852-ABEE-A79C69EB6074}"/>
              </a:ext>
            </a:extLst>
          </p:cNvPr>
          <p:cNvSpPr/>
          <p:nvPr/>
        </p:nvSpPr>
        <p:spPr bwMode="auto">
          <a:xfrm>
            <a:off x="10252158" y="5859208"/>
            <a:ext cx="2069840" cy="693739"/>
          </a:xfrm>
          <a:prstGeom prst="rect">
            <a:avLst/>
          </a:prstGeom>
          <a:solidFill>
            <a:srgbClr val="FF33CC"/>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Mock in progress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@Janet</a:t>
            </a:r>
          </a:p>
        </p:txBody>
      </p:sp>
      <p:sp>
        <p:nvSpPr>
          <p:cNvPr id="4" name="TextBox 3">
            <a:extLst>
              <a:ext uri="{FF2B5EF4-FFF2-40B4-BE49-F238E27FC236}">
                <a16:creationId xmlns:a16="http://schemas.microsoft.com/office/drawing/2014/main" id="{3E501B5B-5FBA-4B84-9472-00474AA541E6}"/>
              </a:ext>
            </a:extLst>
          </p:cNvPr>
          <p:cNvSpPr txBox="1"/>
          <p:nvPr/>
        </p:nvSpPr>
        <p:spPr>
          <a:xfrm>
            <a:off x="1218549" y="3828969"/>
            <a:ext cx="1784748" cy="787908"/>
          </a:xfrm>
          <a:prstGeom prst="rect">
            <a:avLst/>
          </a:prstGeom>
          <a:noFill/>
          <a:ln w="19050">
            <a:solidFill>
              <a:srgbClr val="FFB900"/>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Theming</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(color &amp; font)</a:t>
            </a:r>
          </a:p>
        </p:txBody>
      </p:sp>
      <p:sp>
        <p:nvSpPr>
          <p:cNvPr id="16" name="TextBox 15">
            <a:extLst>
              <a:ext uri="{FF2B5EF4-FFF2-40B4-BE49-F238E27FC236}">
                <a16:creationId xmlns:a16="http://schemas.microsoft.com/office/drawing/2014/main" id="{9B0F9544-5CDD-434B-86B3-0BF811C1F750}"/>
              </a:ext>
            </a:extLst>
          </p:cNvPr>
          <p:cNvSpPr txBox="1"/>
          <p:nvPr/>
        </p:nvSpPr>
        <p:spPr>
          <a:xfrm>
            <a:off x="3461965" y="2858650"/>
            <a:ext cx="1784748" cy="544765"/>
          </a:xfrm>
          <a:prstGeom prst="rect">
            <a:avLst/>
          </a:prstGeom>
          <a:noFill/>
          <a:ln w="19050">
            <a:solidFill>
              <a:srgbClr val="FFB900"/>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Navigation</a:t>
            </a:r>
          </a:p>
        </p:txBody>
      </p:sp>
      <p:sp>
        <p:nvSpPr>
          <p:cNvPr id="19" name="TextBox 18">
            <a:extLst>
              <a:ext uri="{FF2B5EF4-FFF2-40B4-BE49-F238E27FC236}">
                <a16:creationId xmlns:a16="http://schemas.microsoft.com/office/drawing/2014/main" id="{89081A97-922C-45D0-B6FF-8DE3F3453D06}"/>
              </a:ext>
            </a:extLst>
          </p:cNvPr>
          <p:cNvSpPr txBox="1"/>
          <p:nvPr/>
        </p:nvSpPr>
        <p:spPr>
          <a:xfrm>
            <a:off x="3461965" y="3828967"/>
            <a:ext cx="1784748" cy="787908"/>
          </a:xfrm>
          <a:prstGeom prst="rect">
            <a:avLst/>
          </a:prstGeom>
          <a:noFill/>
          <a:ln w="19050">
            <a:solidFill>
              <a:srgbClr val="FFB900"/>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Page designs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(content structure)</a:t>
            </a:r>
          </a:p>
        </p:txBody>
      </p:sp>
      <p:sp>
        <p:nvSpPr>
          <p:cNvPr id="20" name="TextBox 19">
            <a:extLst>
              <a:ext uri="{FF2B5EF4-FFF2-40B4-BE49-F238E27FC236}">
                <a16:creationId xmlns:a16="http://schemas.microsoft.com/office/drawing/2014/main" id="{5C48A228-13CA-41B0-BB6A-7E7A4A2C472F}"/>
              </a:ext>
            </a:extLst>
          </p:cNvPr>
          <p:cNvSpPr txBox="1"/>
          <p:nvPr/>
        </p:nvSpPr>
        <p:spPr>
          <a:xfrm>
            <a:off x="1205735" y="2858651"/>
            <a:ext cx="1797562" cy="544765"/>
          </a:xfrm>
          <a:prstGeom prst="rect">
            <a:avLst/>
          </a:prstGeom>
          <a:noFill/>
          <a:ln w="19050">
            <a:solidFill>
              <a:srgbClr val="FFB900"/>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Logos</a:t>
            </a:r>
          </a:p>
        </p:txBody>
      </p:sp>
      <p:sp>
        <p:nvSpPr>
          <p:cNvPr id="44" name="TextBox 43">
            <a:extLst>
              <a:ext uri="{FF2B5EF4-FFF2-40B4-BE49-F238E27FC236}">
                <a16:creationId xmlns:a16="http://schemas.microsoft.com/office/drawing/2014/main" id="{0905E2C8-6A5C-4CA9-A681-41DDB44F3800}"/>
              </a:ext>
            </a:extLst>
          </p:cNvPr>
          <p:cNvSpPr txBox="1"/>
          <p:nvPr/>
        </p:nvSpPr>
        <p:spPr>
          <a:xfrm>
            <a:off x="1218549" y="5042427"/>
            <a:ext cx="4028164" cy="572464"/>
          </a:xfrm>
          <a:prstGeom prst="rect">
            <a:avLst/>
          </a:prstGeom>
          <a:noFill/>
          <a:ln w="19050">
            <a:solidFill>
              <a:srgbClr val="FFB90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Site designs &amp; extensibility</a:t>
            </a:r>
          </a:p>
        </p:txBody>
      </p:sp>
      <p:pic>
        <p:nvPicPr>
          <p:cNvPr id="2" name="Picture 1">
            <a:extLst>
              <a:ext uri="{FF2B5EF4-FFF2-40B4-BE49-F238E27FC236}">
                <a16:creationId xmlns:a16="http://schemas.microsoft.com/office/drawing/2014/main" id="{C1DDC269-3244-48E6-A0F5-93C8069F96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77275" y="702"/>
            <a:ext cx="6117937" cy="8737991"/>
          </a:xfrm>
          <a:prstGeom prst="rect">
            <a:avLst/>
          </a:prstGeom>
        </p:spPr>
      </p:pic>
    </p:spTree>
    <p:extLst>
      <p:ext uri="{BB962C8B-B14F-4D97-AF65-F5344CB8AC3E}">
        <p14:creationId xmlns:p14="http://schemas.microsoft.com/office/powerpoint/2010/main" val="263021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9" grpId="0" animBg="1"/>
      <p:bldP spid="20" grpId="0" animBg="1"/>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51F82-6C63-45AA-99E8-AD46B9F69CC0}"/>
              </a:ext>
            </a:extLst>
          </p:cNvPr>
          <p:cNvSpPr>
            <a:spLocks noGrp="1"/>
          </p:cNvSpPr>
          <p:nvPr>
            <p:ph type="title"/>
          </p:nvPr>
        </p:nvSpPr>
        <p:spPr/>
        <p:txBody>
          <a:bodyPr/>
          <a:lstStyle/>
          <a:p>
            <a:r>
              <a:rPr lang="en-US"/>
              <a:t>Logos &amp; Navigation</a:t>
            </a:r>
          </a:p>
        </p:txBody>
      </p:sp>
    </p:spTree>
    <p:extLst>
      <p:ext uri="{BB962C8B-B14F-4D97-AF65-F5344CB8AC3E}">
        <p14:creationId xmlns:p14="http://schemas.microsoft.com/office/powerpoint/2010/main" val="369005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0b6fef-1a6d-40f9-94ec-8ebf4a064e98&quot;,&quot;TimeStamp&quot;:&quot;2017-07-14T14:49:00.6705788-07:00&quot;}"/>
</p:tagLst>
</file>

<file path=ppt/theme/theme1.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2.xml><?xml version="1.0" encoding="utf-8"?>
<a:theme xmlns:a="http://schemas.openxmlformats.org/drawingml/2006/main" name="1_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8641f81e7643323f4894ad5cfb9fb0f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cfa393de6d5a52634dd4113eb929c878"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BRK2393</Session_x0020_Code>
    <LikesCount xmlns="http://schemas.microsoft.com/sharepoint/v3" xsi:nil="true"/>
    <_x0062_bc8 xmlns="e889e55c-35cf-43c7-aaf4-cf2500919dd8">
      <UserInfo>
        <DisplayName/>
        <AccountId xsi:nil="true"/>
        <AccountType/>
      </UserInfo>
    </_x0062_bc8>
    <External_x0020_Speaker xmlns="04e01bb1-6d80-42e9-ae53-416b1e8aa845">Denise Trabona; Melissa Torres</External_x0020_Speaker>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2017-09-23T04:00:00+00:00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2017</TermName>
          <TermId xmlns="http://schemas.microsoft.com/office/infopath/2007/PartnerControls">21d30605-03f6-4b08-a63a-5a553eb19f84</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Ignite 2017</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2017-09-30T04:00:00+00:00</Event_x0020_End_x0020_Date>
    <c2f1b796fca04ddbb48af271e99c8750 xmlns="04e01bb1-6d80-42e9-ae53-416b1e8aa845">
      <Terms xmlns="http://schemas.microsoft.com/office/infopath/2007/PartnerControls"/>
    </c2f1b796fca04ddbb48af271e99c875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32F11E6-5A70-45F1-A1F4-684775A686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http://schemas.microsoft.com/sharepoint/v3"/>
    <ds:schemaRef ds:uri="http://purl.org/dc/elements/1.1/"/>
    <ds:schemaRef ds:uri="http://schemas.microsoft.com/office/infopath/2007/PartnerControls"/>
    <ds:schemaRef ds:uri="04e01bb1-6d80-42e9-ae53-416b1e8aa845"/>
    <ds:schemaRef ds:uri="http://purl.org/dc/terms/"/>
    <ds:schemaRef ds:uri="http://www.w3.org/XML/1998/namespace"/>
    <ds:schemaRef ds:uri="http://schemas.openxmlformats.org/package/2006/metadata/core-properties"/>
    <ds:schemaRef ds:uri="e889e55c-35cf-43c7-aaf4-cf2500919dd8"/>
    <ds:schemaRef ds:uri="230e9df3-be65-4c73-a93b-d1236ebd677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Microsoft_2017_16x9_Template_v02</Template>
  <TotalTime>112</TotalTime>
  <Words>2648</Words>
  <Application>Microsoft Office PowerPoint</Application>
  <PresentationFormat>Custom</PresentationFormat>
  <Paragraphs>511</Paragraphs>
  <Slides>44</Slides>
  <Notes>41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44</vt:i4>
      </vt:variant>
    </vt:vector>
  </HeadingPairs>
  <TitlesOfParts>
    <vt:vector size="54" baseType="lpstr">
      <vt:lpstr>Arial</vt:lpstr>
      <vt:lpstr>Calibri</vt:lpstr>
      <vt:lpstr>Consolas</vt:lpstr>
      <vt:lpstr>Segoe UI</vt:lpstr>
      <vt:lpstr>Segoe UI Light</vt:lpstr>
      <vt:lpstr>Segoe UI Semibold</vt:lpstr>
      <vt:lpstr>Segoe UI Semilight</vt:lpstr>
      <vt:lpstr>Wingdings</vt:lpstr>
      <vt:lpstr>1_5-50109_Microsoft_Light_Template</vt:lpstr>
      <vt:lpstr>1_5-50109_Microsoft_Dark_Template</vt:lpstr>
      <vt:lpstr>PowerPoint Presentation</vt:lpstr>
      <vt:lpstr>PowerPoint Presentation</vt:lpstr>
      <vt:lpstr>Lo Nuevo en Branding SharePoint Online</vt:lpstr>
      <vt:lpstr>PowerPoint Presentation</vt:lpstr>
      <vt:lpstr>PowerPoint Presentation</vt:lpstr>
      <vt:lpstr>Branding &amp; Theming</vt:lpstr>
      <vt:lpstr>¿Por qué es importante  en su intranet?</vt:lpstr>
      <vt:lpstr>¿Cómo lo ayudará SharePoint a integrar su marca?</vt:lpstr>
      <vt:lpstr>Logos &amp; Navigation</vt:lpstr>
      <vt:lpstr>Tres niveles de marca y navegación</vt:lpstr>
      <vt:lpstr>Theming Out of the box Personalizado desde: Cambiar el aspecto personalizado durante la creación del sitio</vt:lpstr>
      <vt:lpstr>Out-of-the-box theming</vt:lpstr>
      <vt:lpstr>SharePoint theming pillars </vt:lpstr>
      <vt:lpstr>SharePoint theming pillars </vt:lpstr>
      <vt:lpstr>SharePoint theming pillars </vt:lpstr>
      <vt:lpstr>SharePoint theming pillars </vt:lpstr>
      <vt:lpstr>Out-of-the-box theming: primary colors</vt:lpstr>
      <vt:lpstr>Cambio adicional de las actualizaciones de aspecto</vt:lpstr>
      <vt:lpstr>Custom theming</vt:lpstr>
      <vt:lpstr>Tematización personalizada de SharePoint: aspecto variable</vt:lpstr>
      <vt:lpstr>Tematización personalizada de SharePoint: aspecto variable</vt:lpstr>
      <vt:lpstr>PowerPoint Presentation</vt:lpstr>
      <vt:lpstr>Tematización personalizada vía Cambiar el aspecto</vt:lpstr>
      <vt:lpstr>Herramienta de creación de tema personalizado</vt:lpstr>
      <vt:lpstr>Diseños de páginas y temas con diseños de sitios y extensibilidad</vt:lpstr>
      <vt:lpstr>Diseños de página (estructura de contenido)</vt:lpstr>
      <vt:lpstr>Diseños del sitio</vt:lpstr>
      <vt:lpstr>Tematización personalizada a través del diseño del sitio</vt:lpstr>
      <vt:lpstr>Extensibilidad</vt:lpstr>
      <vt:lpstr>Documentación de diseño de SharePoint</vt:lpstr>
      <vt:lpstr>Documentación de diseño de estructura</vt:lpstr>
      <vt:lpstr>SharePoint hub sites</vt:lpstr>
      <vt:lpstr>Oportunidad</vt:lpstr>
      <vt:lpstr>SharePoint  hub sites</vt:lpstr>
      <vt:lpstr>PowerPoint Presentation</vt:lpstr>
      <vt:lpstr>Asociando un sitio a un centro</vt:lpstr>
      <vt:lpstr>Hub site</vt:lpstr>
      <vt:lpstr>Creando centros</vt:lpstr>
      <vt:lpstr>Configurar el sitio del concentrador</vt:lpstr>
      <vt:lpstr>Un lugar de trabajo digital dinámico y cambiante</vt:lpstr>
      <vt:lpstr>Un lugar de trabajo digital dinámico y cambiante</vt:lpstr>
      <vt:lpstr>Sitios de hub de SharePoint en movimiento</vt:lpstr>
      <vt:lpstr>Bloques de construcción de la intranet</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and what's coming for branding and organizing your SharePoint sites</dc:title>
  <dc:subject>&lt;Speech title here&gt;</dc:subject>
  <dc:creator>Page Harader</dc:creator>
  <cp:keywords>Microsoft Ignite 2017</cp:keywords>
  <dc:description>Template: Mitchell Derrey, Silver Fox Productions_x000d_
Formatting: _x000d_
Audience Type:</dc:description>
  <cp:lastModifiedBy>Ubaldo Hernandez Muñoz</cp:lastModifiedBy>
  <cp:revision>16</cp:revision>
  <dcterms:created xsi:type="dcterms:W3CDTF">2017-09-27T20:03:49Z</dcterms:created>
  <dcterms:modified xsi:type="dcterms:W3CDTF">2018-01-02T06:58:35Z</dcterms:modified>
  <cp:category>Microsoft Ignite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ies>
</file>